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wdp" ContentType="image/vnd.ms-photo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ink/ink1.xml" ContentType="application/inkml+xml"/>
  <Override PartName="/ppt/ink/ink2.xml" ContentType="application/inkml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slideLayouts/slideLayout86.xml" ContentType="application/vnd.openxmlformats-officedocument.presentationml.slideLayout+xml"/>
  <Override PartName="/ppt/slideLayouts/slideLayout87.xml" ContentType="application/vnd.openxmlformats-officedocument.presentationml.slideLayout+xml"/>
  <Override PartName="/ppt/slideLayouts/slideLayout88.xml" ContentType="application/vnd.openxmlformats-officedocument.presentationml.slideLayout+xml"/>
  <Override PartName="/ppt/slideLayouts/slideLayout89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90.xml" ContentType="application/vnd.openxmlformats-officedocument.presentationml.slideLayout+xml"/>
  <Override PartName="/ppt/slideLayouts/slideLayout91.xml" ContentType="application/vnd.openxmlformats-officedocument.presentationml.slideLayout+xml"/>
  <Override PartName="/ppt/slideLayouts/slideLayout92.xml" ContentType="application/vnd.openxmlformats-officedocument.presentationml.slideLayout+xml"/>
  <Override PartName="/ppt/slideLayouts/slideLayout93.xml" ContentType="application/vnd.openxmlformats-officedocument.presentationml.slideLayout+xml"/>
  <Override PartName="/ppt/slideLayouts/slideLayout94.xml" ContentType="application/vnd.openxmlformats-officedocument.presentationml.slideLayout+xml"/>
  <Override PartName="/ppt/slideLayouts/slideLayout95.xml" ContentType="application/vnd.openxmlformats-officedocument.presentationml.slideLayout+xml"/>
  <Override PartName="/ppt/slideLayouts/slideLayout96.xml" ContentType="application/vnd.openxmlformats-officedocument.presentationml.slideLayout+xml"/>
  <Override PartName="/ppt/slideLayouts/slideLayout97.xml" ContentType="application/vnd.openxmlformats-officedocument.presentationml.slideLayout+xml"/>
  <Override PartName="/ppt/slideLayouts/slideLayout9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theme/theme8.xml" ContentType="application/vnd.openxmlformats-officedocument.theme+xml"/>
  <Override PartName="/ppt/theme/theme9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5" r:id="rId3"/>
    <p:sldMasterId id="2147483668" r:id="rId4"/>
    <p:sldMasterId id="2147483685" r:id="rId5"/>
    <p:sldMasterId id="2147483702" r:id="rId6"/>
    <p:sldMasterId id="2147483719" r:id="rId7"/>
    <p:sldMasterId id="2147483736" r:id="rId8"/>
  </p:sldMasterIdLst>
  <p:notesMasterIdLst>
    <p:notesMasterId r:id="rId18"/>
  </p:notesMasterIdLst>
  <p:handoutMasterIdLst>
    <p:handoutMasterId r:id="rId27"/>
  </p:handoutMasterIdLst>
  <p:sldIdLst>
    <p:sldId id="259" r:id="rId9"/>
    <p:sldId id="306" r:id="rId10"/>
    <p:sldId id="312" r:id="rId11"/>
    <p:sldId id="266" r:id="rId12"/>
    <p:sldId id="1730" r:id="rId13"/>
    <p:sldId id="279" r:id="rId14"/>
    <p:sldId id="1734" r:id="rId15"/>
    <p:sldId id="1729" r:id="rId16"/>
    <p:sldId id="258" r:id="rId17"/>
    <p:sldId id="1744" r:id="rId19"/>
    <p:sldId id="1731" r:id="rId20"/>
    <p:sldId id="1743" r:id="rId21"/>
    <p:sldId id="1732" r:id="rId22"/>
    <p:sldId id="1735" r:id="rId23"/>
    <p:sldId id="1733" r:id="rId24"/>
    <p:sldId id="1736" r:id="rId25"/>
    <p:sldId id="275" r:id="rId26"/>
  </p:sldIdLst>
  <p:sldSz cx="12192000" cy="6858000"/>
  <p:notesSz cx="6858000" cy="9144000"/>
  <p:custDataLst>
    <p:tags r:id="rId3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封面" id="{C684DC81-D2C3-44A6-8941-05B53D2E0557}">
          <p14:sldIdLst>
            <p14:sldId id="259"/>
          </p14:sldIdLst>
        </p14:section>
        <p14:section name="目录与章节过渡" id="{847108E3-22F3-4CD9-A82A-834291DC17F4}">
          <p14:sldIdLst>
            <p14:sldId id="306"/>
            <p14:sldId id="312"/>
            <p14:sldId id="266"/>
            <p14:sldId id="1729"/>
            <p14:sldId id="1731"/>
            <p14:sldId id="1743"/>
            <p14:sldId id="1732"/>
            <p14:sldId id="1735"/>
            <p14:sldId id="1733"/>
            <p14:sldId id="1736"/>
            <p14:sldId id="1730"/>
            <p14:sldId id="279"/>
            <p14:sldId id="1734"/>
            <p14:sldId id="258"/>
            <p14:sldId id="1744"/>
          </p14:sldIdLst>
        </p14:section>
        <p14:section name="内容页" id="{EB11151C-0E14-47B0-8218-1431BF894351}">
          <p14:sldIdLst/>
        </p14:section>
        <p14:section name="封底" id="{843E591D-6EE2-4691-951C-C0C689F22170}">
          <p14:sldIdLst>
            <p14:sldId id="275"/>
          </p14:sldIdLst>
        </p14:section>
        <p14:section name="配色与字体" id="{3D97B63B-D70E-4F27-8A27-3FF98FBB7258}">
          <p14:sldIdLst/>
        </p14:section>
        <p14:section name="图标" id="{256EF24B-5FA9-4838-AFAB-30B46CBE188B}">
          <p14:sldIdLst/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DB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885" autoAdjust="0"/>
    <p:restoredTop sz="94289" autoAdjust="0"/>
  </p:normalViewPr>
  <p:slideViewPr>
    <p:cSldViewPr snapToGrid="0" showGuides="1">
      <p:cViewPr varScale="1">
        <p:scale>
          <a:sx n="57" d="100"/>
          <a:sy n="57" d="100"/>
        </p:scale>
        <p:origin x="78" y="702"/>
      </p:cViewPr>
      <p:guideLst>
        <p:guide pos="3844"/>
        <p:guide orient="horz" pos="1012"/>
        <p:guide orient="horz" pos="1525"/>
        <p:guide orient="horz" pos="3076"/>
        <p:guide pos="2089"/>
        <p:guide pos="4091"/>
        <p:guide pos="5972"/>
        <p:guide pos="5292"/>
        <p:guide pos="2313"/>
      </p:guideLst>
    </p:cSldViewPr>
  </p:slideViewPr>
  <p:outlineViewPr>
    <p:cViewPr>
      <p:scale>
        <a:sx n="33" d="100"/>
        <a:sy n="33" d="100"/>
      </p:scale>
      <p:origin x="0" y="-8496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-5592"/>
    </p:cViewPr>
  </p:sorterViewPr>
  <p:notesViewPr>
    <p:cSldViewPr snapToGrid="0">
      <p:cViewPr varScale="1">
        <p:scale>
          <a:sx n="85" d="100"/>
          <a:sy n="85" d="100"/>
        </p:scale>
        <p:origin x="3804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1.xml"/><Relationship Id="rId8" Type="http://schemas.openxmlformats.org/officeDocument/2006/relationships/slideMaster" Target="slideMasters/slideMaster7.xml"/><Relationship Id="rId7" Type="http://schemas.openxmlformats.org/officeDocument/2006/relationships/slideMaster" Target="slideMasters/slideMaster6.xml"/><Relationship Id="rId6" Type="http://schemas.openxmlformats.org/officeDocument/2006/relationships/slideMaster" Target="slideMasters/slideMaster5.xml"/><Relationship Id="rId5" Type="http://schemas.openxmlformats.org/officeDocument/2006/relationships/slideMaster" Target="slideMasters/slideMaster4.xml"/><Relationship Id="rId4" Type="http://schemas.openxmlformats.org/officeDocument/2006/relationships/slideMaster" Target="slideMasters/slideMaster3.xml"/><Relationship Id="rId31" Type="http://schemas.openxmlformats.org/officeDocument/2006/relationships/tags" Target="tags/tag1.xml"/><Relationship Id="rId30" Type="http://schemas.openxmlformats.org/officeDocument/2006/relationships/tableStyles" Target="tableStyles.xml"/><Relationship Id="rId3" Type="http://schemas.openxmlformats.org/officeDocument/2006/relationships/slideMaster" Target="slideMasters/slideMaster2.xml"/><Relationship Id="rId29" Type="http://schemas.openxmlformats.org/officeDocument/2006/relationships/viewProps" Target="viewProps.xml"/><Relationship Id="rId28" Type="http://schemas.openxmlformats.org/officeDocument/2006/relationships/presProps" Target="presProps.xml"/><Relationship Id="rId27" Type="http://schemas.openxmlformats.org/officeDocument/2006/relationships/handoutMaster" Target="handoutMasters/handoutMaster1.xml"/><Relationship Id="rId26" Type="http://schemas.openxmlformats.org/officeDocument/2006/relationships/slide" Target="slides/slide17.xml"/><Relationship Id="rId25" Type="http://schemas.openxmlformats.org/officeDocument/2006/relationships/slide" Target="slides/slide16.xml"/><Relationship Id="rId24" Type="http://schemas.openxmlformats.org/officeDocument/2006/relationships/slide" Target="slides/slide15.xml"/><Relationship Id="rId23" Type="http://schemas.openxmlformats.org/officeDocument/2006/relationships/slide" Target="slides/slide14.xml"/><Relationship Id="rId22" Type="http://schemas.openxmlformats.org/officeDocument/2006/relationships/slide" Target="slides/slide13.xml"/><Relationship Id="rId21" Type="http://schemas.openxmlformats.org/officeDocument/2006/relationships/slide" Target="slides/slide12.xml"/><Relationship Id="rId20" Type="http://schemas.openxmlformats.org/officeDocument/2006/relationships/slide" Target="slides/slide11.xml"/><Relationship Id="rId2" Type="http://schemas.openxmlformats.org/officeDocument/2006/relationships/theme" Target="theme/theme1.xml"/><Relationship Id="rId19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17" Type="http://schemas.openxmlformats.org/officeDocument/2006/relationships/slide" Target="slides/slide9.xml"/><Relationship Id="rId16" Type="http://schemas.openxmlformats.org/officeDocument/2006/relationships/slide" Target="slides/slide8.xml"/><Relationship Id="rId15" Type="http://schemas.openxmlformats.org/officeDocument/2006/relationships/slide" Target="slides/slide7.xml"/><Relationship Id="rId14" Type="http://schemas.openxmlformats.org/officeDocument/2006/relationships/slide" Target="slides/slide6.xml"/><Relationship Id="rId13" Type="http://schemas.openxmlformats.org/officeDocument/2006/relationships/slide" Target="slides/slide5.xml"/><Relationship Id="rId12" Type="http://schemas.openxmlformats.org/officeDocument/2006/relationships/slide" Target="slides/slide4.xml"/><Relationship Id="rId11" Type="http://schemas.openxmlformats.org/officeDocument/2006/relationships/slide" Target="slides/slide3.xml"/><Relationship Id="rId10" Type="http://schemas.openxmlformats.org/officeDocument/2006/relationships/slide" Target="slides/slide2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A60F-63B3-4D54-AA63-B159FADA9F31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94E6C1-322F-4AF4-A541-6A7DCE3853A3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8T12:42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2119 709,'4'0,"-1"0,0 0,0 0,1 0,-1 0,2 0,-2 0,0 0,0 0,0 0,1 1,-1-1,0 2,0-2,0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566929134" units="1/cm"/>
          <inkml:channelProperty channel="Y" name="resolution" value="28.3464566929134" units="1/cm"/>
        </inkml:channelProperties>
      </inkml:inkSource>
      <inkml:timestamp xml:id="ts0" timeString="2022-06-18T12:42:41"/>
    </inkml:context>
    <inkml:brush xml:id="br0">
      <inkml:brushProperty name="width" value="0.09701" units="cm"/>
      <inkml:brushProperty name="height" value="0.09701" units="cm"/>
      <inkml:brushProperty name="color" value="#ff0000"/>
      <inkml:brushProperty name="ignorePressure" value="0"/>
    </inkml:brush>
  </inkml:definitions>
  <inkml:trace contextRef="#ctx0" brushRef="#br0">2152 793,'3'0,"0"0,0-1,2 1,-2-1,1 1,-1 0,0 0,0 0,0 0,0 0,0 0,0 0,0 0,0 0,0 0,0 2,0-2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8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8513A3C-D0C5-45C0-BD52-194E7639670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E0D5545-95D4-489F-B8ED-7EAFA774B567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3.png"/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45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6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4.xml"/></Relationships>
</file>

<file path=ppt/slideLayouts/_rels/slideLayout47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4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1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2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53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4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5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5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1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2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5.xml"/></Relationships>
</file>

<file path=ppt/slideLayouts/_rels/slideLayout63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5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5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7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8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69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1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4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5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6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77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8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6.xml"/></Relationships>
</file>

<file path=ppt/slideLayouts/_rels/slideLayout79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6.xml"/></Relationships>
</file>

<file path=ppt/slideLayouts/_rels/slideLayout8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6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83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4.xml.rels><?xml version="1.0" encoding="UTF-8" standalone="yes"?>
<Relationships xmlns="http://schemas.openxmlformats.org/package/2006/relationships"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85.xml.rels><?xml version="1.0" encoding="UTF-8" standalone="yes"?>
<Relationships xmlns="http://schemas.openxmlformats.org/package/2006/relationships"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6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6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7.xml.rels><?xml version="1.0" encoding="UTF-8" standalone="yes"?>
<Relationships xmlns="http://schemas.openxmlformats.org/package/2006/relationships"><Relationship Id="rId4" Type="http://schemas.openxmlformats.org/officeDocument/2006/relationships/image" Target="../media/image7.png"/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
<Relationships xmlns="http://schemas.openxmlformats.org/package/2006/relationships"><Relationship Id="rId4" Type="http://schemas.openxmlformats.org/officeDocument/2006/relationships/image" Target="../media/image8.png"/><Relationship Id="rId3" Type="http://schemas.openxmlformats.org/officeDocument/2006/relationships/image" Target="../media/image3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1.xml.rels><?xml version="1.0" encoding="UTF-8" standalone="yes"?>
<Relationships xmlns="http://schemas.openxmlformats.org/package/2006/relationships"><Relationship Id="rId4" Type="http://schemas.openxmlformats.org/officeDocument/2006/relationships/image" Target="../media/image3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2.xml.rels><?xml version="1.0" encoding="UTF-8" standalone="yes"?>
<Relationships xmlns="http://schemas.openxmlformats.org/package/2006/relationships"><Relationship Id="rId5" Type="http://schemas.openxmlformats.org/officeDocument/2006/relationships/image" Target="../media/image3.png"/><Relationship Id="rId4" Type="http://schemas.openxmlformats.org/officeDocument/2006/relationships/image" Target="../media/image9.png"/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3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8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4.xml.rels><?xml version="1.0" encoding="UTF-8" standalone="yes"?>
<Relationships xmlns="http://schemas.openxmlformats.org/package/2006/relationships"><Relationship Id="rId4" Type="http://schemas.openxmlformats.org/officeDocument/2006/relationships/image" Target="../media/image4.png"/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7.xml"/></Relationships>
</file>

<file path=ppt/slideLayouts/_rels/slideLayout95.xml.rels><?xml version="1.0" encoding="UTF-8" standalone="yes"?>
<Relationships xmlns="http://schemas.openxmlformats.org/package/2006/relationships"><Relationship Id="rId4" Type="http://schemas.openxmlformats.org/officeDocument/2006/relationships/image" Target="../media/image1.png"/><Relationship Id="rId3" Type="http://schemas.openxmlformats.org/officeDocument/2006/relationships/image" Target="../media/image7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9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7.xml"/></Relationships>
</file>

<file path=ppt/slideLayouts/_rels/slideLayout9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>
            <a:fillRect/>
          </a:stretch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/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/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/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/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8" name="矩形 7"/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 panose="020B0502040204020203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1" name="文本框 10"/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/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5" name="文本框 14"/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cs"/>
            </a:endParaRPr>
          </a:p>
        </p:txBody>
      </p:sp>
      <p:sp>
        <p:nvSpPr>
          <p:cNvPr id="16" name="矩形 15"/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panose="020B0503020204020204" charset="-122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  <a:p>
            <a:pPr marL="0" marR="0" lvl="0" indent="0" defTabSz="6096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6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 panose="020B0502040204020203"/>
                <a:ea typeface="微软雅黑" panose="020B0503020204020204" charset="-122"/>
                <a:cs typeface="Segoe UI Light" panose="020B0502040204020203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 panose="020B0502040204020203"/>
              <a:ea typeface="微软雅黑" panose="020B0503020204020204" charset="-122"/>
              <a:cs typeface="Segoe UI Light" panose="020B0502040204020203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2016174"/>
            <a:ext cx="10052879" cy="1060855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196924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DE506FFD-8B27-444A-964F-E64D0BB3DAF0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4407403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44170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cxnSp>
        <p:nvCxnSpPr>
          <p:cNvPr id="12" name="直接连接符 11"/>
          <p:cNvCxnSpPr/>
          <p:nvPr userDrawn="1"/>
        </p:nvCxnSpPr>
        <p:spPr>
          <a:xfrm>
            <a:off x="2046000" y="1712549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2046000" y="3428810"/>
            <a:ext cx="8100000" cy="0"/>
          </a:xfrm>
          <a:prstGeom prst="line">
            <a:avLst/>
          </a:prstGeom>
          <a:ln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/>
          <p:cNvSpPr>
            <a:spLocks noGrp="1"/>
          </p:cNvSpPr>
          <p:nvPr>
            <p:ph type="pic" sz="quarter" idx="12"/>
          </p:nvPr>
        </p:nvSpPr>
        <p:spPr>
          <a:xfrm>
            <a:off x="0" y="749300"/>
            <a:ext cx="12203394" cy="3191932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5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1069561" y="3383857"/>
            <a:ext cx="10052879" cy="1060855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>
            <a:noAutofit/>
          </a:bodyPr>
          <a:lstStyle>
            <a:lvl1pPr algn="ctr">
              <a:defRPr sz="54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4644345" y="5798690"/>
            <a:ext cx="290331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4034910" y="5052868"/>
            <a:ext cx="4122181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32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4" cstate="print"/>
          <a:srcRect l="74359" r="1346"/>
          <a:stretch>
            <a:fillRect/>
          </a:stretch>
        </p:blipFill>
        <p:spPr>
          <a:xfrm>
            <a:off x="8870172" y="274183"/>
            <a:ext cx="3002280" cy="411617"/>
          </a:xfrm>
          <a:prstGeom prst="rect">
            <a:avLst/>
          </a:prstGeom>
        </p:spPr>
      </p:pic>
      <p:grpSp>
        <p:nvGrpSpPr>
          <p:cNvPr id="2" name="组合 1"/>
          <p:cNvGrpSpPr/>
          <p:nvPr userDrawn="1"/>
        </p:nvGrpSpPr>
        <p:grpSpPr>
          <a:xfrm>
            <a:off x="3352562" y="6252715"/>
            <a:ext cx="5486876" cy="406590"/>
            <a:chOff x="3352562" y="6073254"/>
            <a:chExt cx="5486876" cy="406590"/>
          </a:xfrm>
        </p:grpSpPr>
        <p:pic>
          <p:nvPicPr>
            <p:cNvPr id="18" name="图片 17"/>
            <p:cNvPicPr>
              <a:picLocks noChangeAspect="1"/>
            </p:cNvPicPr>
            <p:nvPr userDrawn="1"/>
          </p:nvPicPr>
          <p:blipFill rotWithShape="1">
            <a:blip r:embed="rId5">
              <a:alphaModFix amt="35000"/>
            </a:blip>
            <a:srcRect t="9831" b="36385"/>
            <a:stretch>
              <a:fillRect/>
            </a:stretch>
          </p:blipFill>
          <p:spPr>
            <a:xfrm>
              <a:off x="3352562" y="6073254"/>
              <a:ext cx="5486876" cy="406590"/>
            </a:xfrm>
            <a:prstGeom prst="rect">
              <a:avLst/>
            </a:prstGeom>
          </p:spPr>
        </p:pic>
        <p:sp>
          <p:nvSpPr>
            <p:cNvPr id="37" name="椭圆 36"/>
            <p:cNvSpPr/>
            <p:nvPr userDrawn="1"/>
          </p:nvSpPr>
          <p:spPr>
            <a:xfrm>
              <a:off x="6051000" y="6259222"/>
              <a:ext cx="90000" cy="90000"/>
            </a:xfrm>
            <a:prstGeom prst="ellipse">
              <a:avLst/>
            </a:prstGeom>
            <a:solidFill>
              <a:schemeClr val="accent6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面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5" name="平行四边形 4"/>
          <p:cNvSpPr/>
          <p:nvPr userDrawn="1"/>
        </p:nvSpPr>
        <p:spPr>
          <a:xfrm>
            <a:off x="4144710" y="1537750"/>
            <a:ext cx="8047290" cy="3189811"/>
          </a:xfrm>
          <a:prstGeom prst="parallelogram">
            <a:avLst>
              <a:gd name="adj" fmla="val 0"/>
            </a:avLst>
          </a:prstGeom>
          <a:solidFill>
            <a:schemeClr val="bg1"/>
          </a:solidFill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图片包含 建筑物&#10;&#10;自动生成的说明"/>
          <p:cNvPicPr>
            <a:picLocks noChangeAspect="1"/>
          </p:cNvPicPr>
          <p:nvPr userDrawn="1"/>
        </p:nvPicPr>
        <p:blipFill>
          <a:blip r:embed="rId3">
            <a:alphaModFix amt="1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39986" y="2142500"/>
            <a:ext cx="8047290" cy="2590938"/>
          </a:xfrm>
          <a:prstGeom prst="rect">
            <a:avLst/>
          </a:prstGeom>
        </p:spPr>
      </p:pic>
      <p:sp>
        <p:nvSpPr>
          <p:cNvPr id="22" name="标题 1"/>
          <p:cNvSpPr>
            <a:spLocks noGrp="1"/>
          </p:cNvSpPr>
          <p:nvPr>
            <p:ph type="title" hasCustomPrompt="1"/>
          </p:nvPr>
        </p:nvSpPr>
        <p:spPr>
          <a:xfrm>
            <a:off x="5281297" y="2602227"/>
            <a:ext cx="6426437" cy="1060855"/>
          </a:xfrm>
          <a:prstGeom prst="rect">
            <a:avLst/>
          </a:prstGeom>
          <a:noFill/>
          <a:effectLst/>
        </p:spPr>
        <p:txBody>
          <a:bodyPr anchor="ctr">
            <a:noAutofit/>
          </a:bodyPr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单击此处编辑标题样式</a:t>
            </a:r>
            <a:endParaRPr lang="zh-CN" altLang="en-US" dirty="0"/>
          </a:p>
        </p:txBody>
      </p:sp>
      <p:sp>
        <p:nvSpPr>
          <p:cNvPr id="26" name="内容占位符 25"/>
          <p:cNvSpPr>
            <a:spLocks noGrp="1"/>
          </p:cNvSpPr>
          <p:nvPr>
            <p:ph sz="quarter" idx="10" hasCustomPrompt="1"/>
          </p:nvPr>
        </p:nvSpPr>
        <p:spPr>
          <a:xfrm>
            <a:off x="7341280" y="4870088"/>
            <a:ext cx="2244701" cy="454025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1800">
                <a:solidFill>
                  <a:schemeClr val="accent2"/>
                </a:solidFill>
              </a:defRPr>
            </a:lvl1pPr>
          </a:lstStyle>
          <a:p>
            <a:pPr lvl="0"/>
            <a:fld id="{C6124F18-99FF-4E25-B026-C95B196756F6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32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6819584" y="3810704"/>
            <a:ext cx="3349862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5" name="图片占位符 14"/>
          <p:cNvSpPr>
            <a:spLocks noGrp="1"/>
          </p:cNvSpPr>
          <p:nvPr>
            <p:ph type="pic" sz="quarter" idx="12"/>
          </p:nvPr>
        </p:nvSpPr>
        <p:spPr>
          <a:xfrm>
            <a:off x="0" y="1119382"/>
            <a:ext cx="6323888" cy="4026547"/>
          </a:xfrm>
          <a:custGeom>
            <a:avLst/>
            <a:gdLst>
              <a:gd name="connsiteX0" fmla="*/ 0 w 4827208"/>
              <a:gd name="connsiteY0" fmla="*/ 0 h 3236615"/>
              <a:gd name="connsiteX1" fmla="*/ 4827208 w 4827208"/>
              <a:gd name="connsiteY1" fmla="*/ 0 h 3236615"/>
              <a:gd name="connsiteX2" fmla="*/ 3218537 w 4827208"/>
              <a:gd name="connsiteY2" fmla="*/ 3236615 h 3236615"/>
              <a:gd name="connsiteX3" fmla="*/ 0 w 4827208"/>
              <a:gd name="connsiteY3" fmla="*/ 3236615 h 32366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27208" h="3236615">
                <a:moveTo>
                  <a:pt x="0" y="0"/>
                </a:moveTo>
                <a:lnTo>
                  <a:pt x="4827208" y="0"/>
                </a:lnTo>
                <a:lnTo>
                  <a:pt x="3218537" y="3236615"/>
                </a:lnTo>
                <a:lnTo>
                  <a:pt x="0" y="3236615"/>
                </a:lnTo>
                <a:close/>
              </a:path>
            </a:pathLst>
          </a:cu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noAutofit/>
          </a:bodyPr>
          <a:lstStyle/>
          <a:p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524558" y="4410381"/>
            <a:ext cx="3935296" cy="209291"/>
          </a:xfrm>
          <a:prstGeom prst="rect">
            <a:avLst/>
          </a:prstGeom>
        </p:spPr>
      </p:pic>
      <p:pic>
        <p:nvPicPr>
          <p:cNvPr id="24" name="图片 23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913" y="51177"/>
            <a:ext cx="2169174" cy="713098"/>
          </a:xfrm>
          <a:prstGeom prst="rect">
            <a:avLst/>
          </a:prstGeom>
        </p:spPr>
      </p:pic>
      <p:pic>
        <p:nvPicPr>
          <p:cNvPr id="27" name="图片 26"/>
          <p:cNvPicPr>
            <a:picLocks noChangeAspect="1"/>
          </p:cNvPicPr>
          <p:nvPr userDrawn="1"/>
        </p:nvPicPr>
        <p:blipFill rotWithShape="1">
          <a:blip r:embed="rId6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4" name="组合 3"/>
          <p:cNvGrpSpPr/>
          <p:nvPr userDrawn="1"/>
        </p:nvGrpSpPr>
        <p:grpSpPr>
          <a:xfrm>
            <a:off x="304800" y="2455636"/>
            <a:ext cx="4122059" cy="1462680"/>
            <a:chOff x="304800" y="2709636"/>
            <a:chExt cx="4122059" cy="1462680"/>
          </a:xfrm>
        </p:grpSpPr>
        <p:grpSp>
          <p:nvGrpSpPr>
            <p:cNvPr id="5" name="组合 4"/>
            <p:cNvGrpSpPr/>
            <p:nvPr/>
          </p:nvGrpSpPr>
          <p:grpSpPr>
            <a:xfrm>
              <a:off x="304800" y="2709636"/>
              <a:ext cx="4122059" cy="1462680"/>
              <a:chOff x="667656" y="1497651"/>
              <a:chExt cx="4122059" cy="146268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667656" y="1497651"/>
                <a:ext cx="4122059" cy="1438728"/>
                <a:chOff x="537028" y="1493158"/>
                <a:chExt cx="4122059" cy="1438728"/>
              </a:xfrm>
            </p:grpSpPr>
            <p:sp>
              <p:nvSpPr>
                <p:cNvPr id="10" name="矩形 9"/>
                <p:cNvSpPr/>
                <p:nvPr/>
              </p:nvSpPr>
              <p:spPr>
                <a:xfrm>
                  <a:off x="537029" y="1493158"/>
                  <a:ext cx="4122058" cy="143872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11" name="图片 10" descr="图片包含 建筑物&#10;&#10;自动生成的说明"/>
                <p:cNvPicPr>
                  <a:picLocks noChangeAspect="1"/>
                </p:cNvPicPr>
                <p:nvPr/>
              </p:nvPicPr>
              <p:blipFill>
                <a:blip r:embed="rId3">
                  <a:alphaModFix amt="25000"/>
                  <a:duotone>
                    <a:schemeClr val="bg2">
                      <a:shade val="45000"/>
                      <a:satMod val="135000"/>
                    </a:schemeClr>
                    <a:prstClr val="white"/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37028" y="1604731"/>
                  <a:ext cx="4122058" cy="1327155"/>
                </a:xfrm>
                <a:prstGeom prst="rect">
                  <a:avLst/>
                </a:prstGeom>
                <a:effectLst/>
              </p:spPr>
            </p:pic>
          </p:grpSp>
          <p:sp>
            <p:nvSpPr>
              <p:cNvPr id="8" name="文本框 7"/>
              <p:cNvSpPr txBox="1"/>
              <p:nvPr/>
            </p:nvSpPr>
            <p:spPr>
              <a:xfrm>
                <a:off x="2387598" y="1755350"/>
                <a:ext cx="2235199" cy="9233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5400" b="1" dirty="0">
                    <a:solidFill>
                      <a:schemeClr val="accent1"/>
                    </a:solidFill>
                  </a:rPr>
                  <a:t>目  录</a:t>
                </a:r>
                <a:endParaRPr lang="zh-CN" altLang="en-US" sz="5400" b="1" dirty="0">
                  <a:solidFill>
                    <a:schemeClr val="accent1"/>
                  </a:solidFill>
                </a:endParaRPr>
              </a:p>
            </p:txBody>
          </p:sp>
          <p:sp>
            <p:nvSpPr>
              <p:cNvPr id="9" name="矩形 8"/>
              <p:cNvSpPr/>
              <p:nvPr/>
            </p:nvSpPr>
            <p:spPr>
              <a:xfrm rot="16200000">
                <a:off x="2683685" y="854302"/>
                <a:ext cx="90000" cy="4122058"/>
              </a:xfrm>
              <a:prstGeom prst="rect">
                <a:avLst/>
              </a:prstGeom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887" y="2871509"/>
              <a:ext cx="1590855" cy="1114981"/>
            </a:xfrm>
            <a:prstGeom prst="rect">
              <a:avLst/>
            </a:prstGeom>
          </p:spPr>
        </p:pic>
      </p:grpSp>
      <p:sp>
        <p:nvSpPr>
          <p:cNvPr id="13" name="图片占位符 12"/>
          <p:cNvSpPr>
            <a:spLocks noGrp="1"/>
          </p:cNvSpPr>
          <p:nvPr>
            <p:ph type="pic" sz="quarter" idx="10"/>
          </p:nvPr>
        </p:nvSpPr>
        <p:spPr>
          <a:xfrm>
            <a:off x="5772150" y="0"/>
            <a:ext cx="6419850" cy="6858000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22" name="矩形 21"/>
          <p:cNvSpPr/>
          <p:nvPr userDrawn="1"/>
        </p:nvSpPr>
        <p:spPr>
          <a:xfrm flipV="1">
            <a:off x="5672624" y="0"/>
            <a:ext cx="90000" cy="6858000"/>
          </a:xfrm>
          <a:prstGeom prst="rect">
            <a:avLst/>
          </a:prstGeom>
          <a:solidFill>
            <a:schemeClr val="accent6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目录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grpSp>
        <p:nvGrpSpPr>
          <p:cNvPr id="5" name="组合 4"/>
          <p:cNvGrpSpPr/>
          <p:nvPr/>
        </p:nvGrpSpPr>
        <p:grpSpPr>
          <a:xfrm>
            <a:off x="4034970" y="685800"/>
            <a:ext cx="4122060" cy="1462680"/>
            <a:chOff x="667655" y="1497651"/>
            <a:chExt cx="4122060" cy="1462680"/>
          </a:xfrm>
        </p:grpSpPr>
        <p:grpSp>
          <p:nvGrpSpPr>
            <p:cNvPr id="7" name="组合 6"/>
            <p:cNvGrpSpPr/>
            <p:nvPr/>
          </p:nvGrpSpPr>
          <p:grpSpPr>
            <a:xfrm>
              <a:off x="667656" y="1497651"/>
              <a:ext cx="4122059" cy="1438728"/>
              <a:chOff x="537028" y="1493158"/>
              <a:chExt cx="4122059" cy="1438728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37029" y="1493158"/>
                <a:ext cx="4122058" cy="1438728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pic>
            <p:nvPicPr>
              <p:cNvPr id="11" name="图片 10" descr="图片包含 建筑物&#10;&#10;自动生成的说明"/>
              <p:cNvPicPr>
                <a:picLocks noChangeAspect="1"/>
              </p:cNvPicPr>
              <p:nvPr/>
            </p:nvPicPr>
            <p:blipFill>
              <a:blip r:embed="rId3">
                <a:alphaModFix amt="25000"/>
                <a:duotone>
                  <a:schemeClr val="bg2">
                    <a:shade val="45000"/>
                    <a:satMod val="135000"/>
                  </a:schemeClr>
                  <a:prstClr val="white"/>
                </a:duotone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37028" y="1604731"/>
                <a:ext cx="4122058" cy="1327155"/>
              </a:xfrm>
              <a:prstGeom prst="rect">
                <a:avLst/>
              </a:prstGeom>
              <a:effectLst/>
            </p:spPr>
          </p:pic>
        </p:grpSp>
        <p:sp>
          <p:nvSpPr>
            <p:cNvPr id="8" name="文本框 7"/>
            <p:cNvSpPr txBox="1"/>
            <p:nvPr/>
          </p:nvSpPr>
          <p:spPr>
            <a:xfrm>
              <a:off x="667655" y="1755350"/>
              <a:ext cx="4122059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b="1" dirty="0">
                  <a:solidFill>
                    <a:schemeClr val="accent1"/>
                  </a:solidFill>
                </a:rPr>
                <a:t>目         录</a:t>
              </a:r>
              <a:endParaRPr lang="zh-CN" altLang="en-US" sz="6000" b="1" dirty="0">
                <a:solidFill>
                  <a:schemeClr val="accent1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 rot="16200000">
              <a:off x="2683685" y="854302"/>
              <a:ext cx="90000" cy="4122058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1047" y="797373"/>
            <a:ext cx="1590855" cy="1114981"/>
          </a:xfrm>
          <a:prstGeom prst="rect">
            <a:avLst/>
          </a:prstGeom>
        </p:spPr>
      </p:pic>
      <p:sp>
        <p:nvSpPr>
          <p:cNvPr id="13" name="图片占位符 12"/>
          <p:cNvSpPr>
            <a:spLocks noGrp="1"/>
          </p:cNvSpPr>
          <p:nvPr userDrawn="1">
            <p:ph type="pic" sz="quarter" idx="10"/>
          </p:nvPr>
        </p:nvSpPr>
        <p:spPr>
          <a:xfrm>
            <a:off x="-19050" y="3428999"/>
            <a:ext cx="12211050" cy="3428999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14" name="矩形 13"/>
          <p:cNvSpPr/>
          <p:nvPr userDrawn="1"/>
        </p:nvSpPr>
        <p:spPr>
          <a:xfrm rot="16200000" flipV="1">
            <a:off x="6051001" y="-2738344"/>
            <a:ext cx="90000" cy="12198901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6200000">
            <a:off x="6051000" y="-2616750"/>
            <a:ext cx="90000" cy="12192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12192000" cy="3442348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4654075" y="3047028"/>
            <a:ext cx="6489700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pic>
        <p:nvPicPr>
          <p:cNvPr id="35" name="图片 34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4654075" y="4054685"/>
            <a:ext cx="6489700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章节过渡页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42" name="矩形 41"/>
          <p:cNvSpPr/>
          <p:nvPr userDrawn="1"/>
        </p:nvSpPr>
        <p:spPr>
          <a:xfrm rot="10800000">
            <a:off x="5885901" y="-45000"/>
            <a:ext cx="90000" cy="694800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图片占位符 33"/>
          <p:cNvSpPr>
            <a:spLocks noGrp="1"/>
          </p:cNvSpPr>
          <p:nvPr>
            <p:ph type="pic" sz="quarter" idx="10"/>
          </p:nvPr>
        </p:nvSpPr>
        <p:spPr>
          <a:xfrm>
            <a:off x="0" y="-19050"/>
            <a:ext cx="5842000" cy="687705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14" name="标题 13"/>
          <p:cNvSpPr>
            <a:spLocks noGrp="1"/>
          </p:cNvSpPr>
          <p:nvPr>
            <p:ph type="title"/>
          </p:nvPr>
        </p:nvSpPr>
        <p:spPr>
          <a:xfrm>
            <a:off x="6238874" y="3047028"/>
            <a:ext cx="5648325" cy="775349"/>
          </a:xfrm>
          <a:prstGeom prst="rect">
            <a:avLst/>
          </a:prstGeom>
          <a:solidFill>
            <a:schemeClr val="bg1"/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anchor="ctr"/>
          <a:lstStyle>
            <a:lvl1pPr algn="ctr">
              <a:defRPr sz="40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9" name="文本占位符 38"/>
          <p:cNvSpPr>
            <a:spLocks noGrp="1"/>
          </p:cNvSpPr>
          <p:nvPr>
            <p:ph type="body" sz="quarter" idx="11" hasCustomPrompt="1"/>
          </p:nvPr>
        </p:nvSpPr>
        <p:spPr>
          <a:xfrm>
            <a:off x="6238874" y="4054685"/>
            <a:ext cx="5648325" cy="1534265"/>
          </a:xfrm>
          <a:prstGeom prst="rect">
            <a:avLst/>
          </a:prstGeom>
        </p:spPr>
        <p:txBody>
          <a:bodyPr/>
          <a:lstStyle>
            <a:lvl1pPr marL="0" indent="0" algn="just">
              <a:lnSpc>
                <a:spcPct val="130000"/>
              </a:lnSpc>
              <a:buNone/>
              <a:defRPr sz="2200">
                <a:solidFill>
                  <a:schemeClr val="accent2"/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3" cstate="print"/>
          <a:srcRect l="49487" r="1345"/>
          <a:stretch>
            <a:fillRect/>
          </a:stretch>
        </p:blipFill>
        <p:spPr>
          <a:xfrm>
            <a:off x="6238430" y="6041797"/>
            <a:ext cx="592044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 userDrawn="1"/>
        </p:nvPicPr>
        <p:blipFill rotWithShape="1">
          <a:blip r:embed="rId3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21" name="文本占位符 31"/>
          <p:cNvSpPr>
            <a:spLocks noGrp="1"/>
          </p:cNvSpPr>
          <p:nvPr>
            <p:ph type="body" sz="quarter" idx="14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1" name="平行四边形 1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2" name="平行四边形 1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(标题导航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图片 2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9" name="平行四边形 18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3056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0" name="图片 19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11" name="平行四边形 10"/>
          <p:cNvSpPr/>
          <p:nvPr userDrawn="1"/>
        </p:nvSpPr>
        <p:spPr>
          <a:xfrm>
            <a:off x="99533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/>
                </a:solidFill>
              </a:rPr>
              <a:t>标题一</a:t>
            </a:r>
            <a:endParaRPr lang="zh-CN" alt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平行四边形 11"/>
          <p:cNvSpPr/>
          <p:nvPr userDrawn="1"/>
        </p:nvSpPr>
        <p:spPr>
          <a:xfrm>
            <a:off x="2831521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标题二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5" name="平行四边形 14"/>
          <p:cNvSpPr/>
          <p:nvPr userDrawn="1"/>
        </p:nvSpPr>
        <p:spPr>
          <a:xfrm>
            <a:off x="4645215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标题三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平行四边形 15"/>
          <p:cNvSpPr/>
          <p:nvPr userDrawn="1"/>
        </p:nvSpPr>
        <p:spPr>
          <a:xfrm>
            <a:off x="6481406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标题四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7" name="平行四边形 16"/>
          <p:cNvSpPr/>
          <p:nvPr userDrawn="1"/>
        </p:nvSpPr>
        <p:spPr>
          <a:xfrm>
            <a:off x="8295100" y="105510"/>
            <a:ext cx="1957419" cy="512879"/>
          </a:xfrm>
          <a:prstGeom prst="parallelogram">
            <a:avLst>
              <a:gd name="adj" fmla="val 43056"/>
            </a:avLst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zh-CN" altLang="en-US" sz="2400" b="1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标题五</a:t>
            </a:r>
            <a:endParaRPr lang="zh-CN" altLang="en-US" sz="2400" b="1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 userDrawn="1"/>
        </p:nvPicPr>
        <p:blipFill rotWithShape="1">
          <a:blip r:embed="rId4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18" name="平行四边形 17"/>
          <p:cNvSpPr/>
          <p:nvPr userDrawn="1"/>
        </p:nvSpPr>
        <p:spPr>
          <a:xfrm>
            <a:off x="0" y="1"/>
            <a:ext cx="12191483" cy="685800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  <p:pic>
        <p:nvPicPr>
          <p:cNvPr id="7" name="图片 6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6" y="73482"/>
            <a:ext cx="538838" cy="538838"/>
          </a:xfrm>
          <a:prstGeom prst="rect">
            <a:avLst/>
          </a:prstGeom>
        </p:spPr>
      </p:pic>
      <p:sp>
        <p:nvSpPr>
          <p:cNvPr id="8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1075351" y="43657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l">
              <a:lnSpc>
                <a:spcPct val="100000"/>
              </a:lnSpc>
              <a:buNone/>
              <a:defRPr sz="3200" b="1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9" name="文本占位符 31"/>
          <p:cNvSpPr>
            <a:spLocks noGrp="1"/>
          </p:cNvSpPr>
          <p:nvPr>
            <p:ph type="body" sz="quarter" idx="12"/>
          </p:nvPr>
        </p:nvSpPr>
        <p:spPr>
          <a:xfrm>
            <a:off x="319056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0" name="文本占位符 31"/>
          <p:cNvSpPr>
            <a:spLocks noGrp="1"/>
          </p:cNvSpPr>
          <p:nvPr>
            <p:ph type="body" sz="quarter" idx="13"/>
          </p:nvPr>
        </p:nvSpPr>
        <p:spPr>
          <a:xfrm>
            <a:off x="4788940" y="6438900"/>
            <a:ext cx="4151344" cy="419100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000" b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4" hasCustomPrompt="1"/>
          </p:nvPr>
        </p:nvSpPr>
        <p:spPr>
          <a:xfrm>
            <a:off x="319056" y="766710"/>
            <a:ext cx="11568144" cy="4765791"/>
          </a:xfrm>
          <a:prstGeom prst="rect">
            <a:avLst/>
          </a:prstGeom>
        </p:spPr>
        <p:txBody>
          <a:bodyPr/>
          <a:lstStyle>
            <a:lvl1pPr marL="228600" indent="-228600">
              <a:lnSpc>
                <a:spcPct val="130000"/>
              </a:lnSpc>
              <a:buFontTx/>
              <a:buBlip>
                <a:blip r:embed="rId4"/>
              </a:buBlip>
              <a:defRPr sz="2000">
                <a:solidFill>
                  <a:schemeClr val="accent2"/>
                </a:solidFill>
              </a:defRPr>
            </a:lvl1pPr>
            <a:lvl2pPr>
              <a:lnSpc>
                <a:spcPct val="130000"/>
              </a:lnSpc>
              <a:defRPr sz="2000">
                <a:solidFill>
                  <a:schemeClr val="accent2"/>
                </a:solidFill>
              </a:defRPr>
            </a:lvl2pPr>
            <a:lvl3pPr>
              <a:lnSpc>
                <a:spcPct val="130000"/>
              </a:lnSpc>
              <a:defRPr sz="1800">
                <a:solidFill>
                  <a:schemeClr val="accent2"/>
                </a:solidFill>
              </a:defRPr>
            </a:lvl3pPr>
            <a:lvl4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4pPr>
            <a:lvl5pPr>
              <a:lnSpc>
                <a:spcPct val="130000"/>
              </a:lnSpc>
              <a:defRPr sz="1600"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 dirty="0"/>
              <a:t>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21" name="平行四边形 20"/>
          <p:cNvSpPr/>
          <p:nvPr userDrawn="1"/>
        </p:nvSpPr>
        <p:spPr>
          <a:xfrm>
            <a:off x="11428834" y="119857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2" name="平行四边形 21"/>
          <p:cNvSpPr/>
          <p:nvPr userDrawn="1"/>
        </p:nvSpPr>
        <p:spPr>
          <a:xfrm>
            <a:off x="11016782" y="32260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 rotWithShape="1">
          <a:blip r:embed="rId5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30480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9689690" y="3429000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 descr="图片包含 户外, 标牌, 黑色&#10;&#10;自动生成的说明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7828" y="853340"/>
            <a:ext cx="1656344" cy="1656344"/>
          </a:xfrm>
          <a:prstGeom prst="rect">
            <a:avLst/>
          </a:prstGeom>
        </p:spPr>
      </p:pic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555162" y="3129756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2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2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  <p:cxnSp>
        <p:nvCxnSpPr>
          <p:cNvPr id="13" name="直接连接符 12"/>
          <p:cNvCxnSpPr/>
          <p:nvPr userDrawn="1"/>
        </p:nvCxnSpPr>
        <p:spPr>
          <a:xfrm>
            <a:off x="7322504" y="1488254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接连接符 13"/>
          <p:cNvCxnSpPr/>
          <p:nvPr userDrawn="1"/>
        </p:nvCxnSpPr>
        <p:spPr>
          <a:xfrm>
            <a:off x="7322504" y="4146847"/>
            <a:ext cx="219751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5033473" y="2496180"/>
            <a:ext cx="7081677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6000" b="1" spc="600">
                <a:solidFill>
                  <a:schemeClr val="bg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0001" y="1860735"/>
            <a:ext cx="2858911" cy="233227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4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封底-3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流程图: 离页连接符 1"/>
          <p:cNvSpPr/>
          <p:nvPr userDrawn="1"/>
        </p:nvSpPr>
        <p:spPr>
          <a:xfrm>
            <a:off x="3419386" y="0"/>
            <a:ext cx="5353229" cy="5219695"/>
          </a:xfrm>
          <a:prstGeom prst="flowChartOffpageConnector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占位符 31"/>
          <p:cNvSpPr>
            <a:spLocks noGrp="1"/>
          </p:cNvSpPr>
          <p:nvPr>
            <p:ph type="body" sz="quarter" idx="11"/>
          </p:nvPr>
        </p:nvSpPr>
        <p:spPr>
          <a:xfrm>
            <a:off x="2952571" y="2609847"/>
            <a:ext cx="6286859" cy="598488"/>
          </a:xfrm>
          <a:prstGeom prst="rect">
            <a:avLst/>
          </a:prstGeo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5400" b="1" spc="600">
                <a:solidFill>
                  <a:schemeClr val="accent1"/>
                </a:solidFill>
              </a:defRPr>
            </a:lvl1pPr>
          </a:lstStyle>
          <a:p>
            <a:pPr lvl="0"/>
            <a:endParaRPr lang="zh-CN" altLang="en-US" dirty="0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 rotWithShape="1">
          <a:blip r:embed="rId2">
            <a:alphaModFix amt="20000"/>
            <a:duotone>
              <a:schemeClr val="accent4">
                <a:shade val="45000"/>
                <a:satMod val="135000"/>
              </a:schemeClr>
              <a:prstClr val="white"/>
            </a:duotone>
          </a:blip>
          <a:srcRect t="9831" b="36385"/>
          <a:stretch>
            <a:fillRect/>
          </a:stretch>
        </p:blipFill>
        <p:spPr>
          <a:xfrm>
            <a:off x="3352562" y="6146610"/>
            <a:ext cx="5486876" cy="40659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6410" y="188997"/>
            <a:ext cx="3019180" cy="2116050"/>
          </a:xfrm>
          <a:prstGeom prst="rect">
            <a:avLst/>
          </a:prstGeom>
        </p:spPr>
      </p:pic>
      <p:sp>
        <p:nvSpPr>
          <p:cNvPr id="18" name="任意多边形: 形状 17"/>
          <p:cNvSpPr/>
          <p:nvPr userDrawn="1"/>
        </p:nvSpPr>
        <p:spPr>
          <a:xfrm>
            <a:off x="3419386" y="4393629"/>
            <a:ext cx="5353229" cy="1461642"/>
          </a:xfrm>
          <a:custGeom>
            <a:avLst/>
            <a:gdLst>
              <a:gd name="connsiteX0" fmla="*/ 0 w 5353229"/>
              <a:gd name="connsiteY0" fmla="*/ 0 h 1461642"/>
              <a:gd name="connsiteX1" fmla="*/ 2676615 w 5353229"/>
              <a:gd name="connsiteY1" fmla="*/ 1043939 h 1461642"/>
              <a:gd name="connsiteX2" fmla="*/ 5353229 w 5353229"/>
              <a:gd name="connsiteY2" fmla="*/ 0 h 1461642"/>
              <a:gd name="connsiteX3" fmla="*/ 5353229 w 5353229"/>
              <a:gd name="connsiteY3" fmla="*/ 417703 h 1461642"/>
              <a:gd name="connsiteX4" fmla="*/ 2676615 w 5353229"/>
              <a:gd name="connsiteY4" fmla="*/ 1461642 h 1461642"/>
              <a:gd name="connsiteX5" fmla="*/ 0 w 5353229"/>
              <a:gd name="connsiteY5" fmla="*/ 417703 h 1461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5353229" h="1461642">
                <a:moveTo>
                  <a:pt x="0" y="0"/>
                </a:moveTo>
                <a:lnTo>
                  <a:pt x="2676615" y="1043939"/>
                </a:lnTo>
                <a:lnTo>
                  <a:pt x="5353229" y="0"/>
                </a:lnTo>
                <a:lnTo>
                  <a:pt x="5353229" y="417703"/>
                </a:lnTo>
                <a:lnTo>
                  <a:pt x="2676615" y="1461642"/>
                </a:lnTo>
                <a:lnTo>
                  <a:pt x="0" y="417703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9" name="图片 8" descr="图片包含 建筑物&#10;&#10;自动生成的说明"/>
          <p:cNvPicPr>
            <a:picLocks noChangeAspect="1"/>
          </p:cNvPicPr>
          <p:nvPr userDrawn="1"/>
        </p:nvPicPr>
        <p:blipFill>
          <a:blip r:embed="rId4">
            <a:alphaModFix amt="20000"/>
            <a:duotone>
              <a:prstClr val="black"/>
              <a:schemeClr val="accent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50417" y="2900149"/>
            <a:ext cx="12292835" cy="3957851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（lowpoly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图片包含 建筑物, 圆屋顶, 地板&#10;&#10;描述已自动生成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" y="0"/>
            <a:ext cx="12188951" cy="6858000"/>
          </a:xfrm>
          <a:prstGeom prst="rect">
            <a:avLst/>
          </a:prstGeom>
        </p:spPr>
      </p:pic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C53781C-E1F6-4315-A39D-61273F2E0596}" type="slidenum">
              <a:rPr lang="zh-CN" altLang="en-US" smtClean="0"/>
            </a:fld>
            <a:endParaRPr lang="zh-CN" altLang="en-US" dirty="0"/>
          </a:p>
        </p:txBody>
      </p:sp>
    </p:spTree>
  </p:cSld>
  <p:clrMapOvr>
    <a:masterClrMapping/>
  </p:clrMapOvr>
</p:sldLayout>
</file>

<file path=ppt/slideLayouts/slideLayout9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slow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/Relationships>
</file>

<file path=ppt/slideMasters/_rels/slideMaster3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27.xml"/><Relationship Id="rId8" Type="http://schemas.openxmlformats.org/officeDocument/2006/relationships/slideLayout" Target="../slideLayouts/slideLayout26.xml"/><Relationship Id="rId7" Type="http://schemas.openxmlformats.org/officeDocument/2006/relationships/slideLayout" Target="../slideLayouts/slideLayout25.xml"/><Relationship Id="rId6" Type="http://schemas.openxmlformats.org/officeDocument/2006/relationships/slideLayout" Target="../slideLayouts/slideLayout24.xml"/><Relationship Id="rId5" Type="http://schemas.openxmlformats.org/officeDocument/2006/relationships/slideLayout" Target="../slideLayouts/slideLayout23.xml"/><Relationship Id="rId4" Type="http://schemas.openxmlformats.org/officeDocument/2006/relationships/slideLayout" Target="../slideLayouts/slideLayout22.xml"/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7" Type="http://schemas.openxmlformats.org/officeDocument/2006/relationships/theme" Target="../theme/theme3.xml"/><Relationship Id="rId16" Type="http://schemas.openxmlformats.org/officeDocument/2006/relationships/slideLayout" Target="../slideLayouts/slideLayout34.xml"/><Relationship Id="rId15" Type="http://schemas.openxmlformats.org/officeDocument/2006/relationships/slideLayout" Target="../slideLayouts/slideLayout33.xml"/><Relationship Id="rId14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28.xml"/><Relationship Id="rId1" Type="http://schemas.openxmlformats.org/officeDocument/2006/relationships/slideLayout" Target="../slideLayouts/slideLayout19.xml"/></Relationships>
</file>

<file path=ppt/slideMasters/_rels/slideMaster4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43.xml"/><Relationship Id="rId8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1.xml"/><Relationship Id="rId6" Type="http://schemas.openxmlformats.org/officeDocument/2006/relationships/slideLayout" Target="../slideLayouts/slideLayout40.xml"/><Relationship Id="rId5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8.xml"/><Relationship Id="rId3" Type="http://schemas.openxmlformats.org/officeDocument/2006/relationships/slideLayout" Target="../slideLayouts/slideLayout37.xml"/><Relationship Id="rId2" Type="http://schemas.openxmlformats.org/officeDocument/2006/relationships/slideLayout" Target="../slideLayouts/slideLayout36.xml"/><Relationship Id="rId17" Type="http://schemas.openxmlformats.org/officeDocument/2006/relationships/theme" Target="../theme/theme4.xml"/><Relationship Id="rId16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49.xml"/><Relationship Id="rId14" Type="http://schemas.openxmlformats.org/officeDocument/2006/relationships/slideLayout" Target="../slideLayouts/slideLayout48.xml"/><Relationship Id="rId13" Type="http://schemas.openxmlformats.org/officeDocument/2006/relationships/slideLayout" Target="../slideLayouts/slideLayout47.xml"/><Relationship Id="rId12" Type="http://schemas.openxmlformats.org/officeDocument/2006/relationships/slideLayout" Target="../slideLayouts/slideLayout46.xml"/><Relationship Id="rId11" Type="http://schemas.openxmlformats.org/officeDocument/2006/relationships/slideLayout" Target="../slideLayouts/slideLayout45.xml"/><Relationship Id="rId10" Type="http://schemas.openxmlformats.org/officeDocument/2006/relationships/slideLayout" Target="../slideLayouts/slideLayout44.xml"/><Relationship Id="rId1" Type="http://schemas.openxmlformats.org/officeDocument/2006/relationships/slideLayout" Target="../slideLayouts/slideLayout35.xml"/></Relationships>
</file>

<file path=ppt/slideMasters/_rels/slideMaster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59.xml"/><Relationship Id="rId8" Type="http://schemas.openxmlformats.org/officeDocument/2006/relationships/slideLayout" Target="../slideLayouts/slideLayout58.xml"/><Relationship Id="rId7" Type="http://schemas.openxmlformats.org/officeDocument/2006/relationships/slideLayout" Target="../slideLayouts/slideLayout57.xml"/><Relationship Id="rId6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5.xml"/><Relationship Id="rId4" Type="http://schemas.openxmlformats.org/officeDocument/2006/relationships/slideLayout" Target="../slideLayouts/slideLayout54.xml"/><Relationship Id="rId3" Type="http://schemas.openxmlformats.org/officeDocument/2006/relationships/slideLayout" Target="../slideLayouts/slideLayout53.xml"/><Relationship Id="rId2" Type="http://schemas.openxmlformats.org/officeDocument/2006/relationships/slideLayout" Target="../slideLayouts/slideLayout52.xml"/><Relationship Id="rId17" Type="http://schemas.openxmlformats.org/officeDocument/2006/relationships/theme" Target="../theme/theme5.xml"/><Relationship Id="rId16" Type="http://schemas.openxmlformats.org/officeDocument/2006/relationships/slideLayout" Target="../slideLayouts/slideLayout66.xml"/><Relationship Id="rId15" Type="http://schemas.openxmlformats.org/officeDocument/2006/relationships/slideLayout" Target="../slideLayouts/slideLayout65.xml"/><Relationship Id="rId14" Type="http://schemas.openxmlformats.org/officeDocument/2006/relationships/slideLayout" Target="../slideLayouts/slideLayout64.xml"/><Relationship Id="rId13" Type="http://schemas.openxmlformats.org/officeDocument/2006/relationships/slideLayout" Target="../slideLayouts/slideLayout63.xml"/><Relationship Id="rId12" Type="http://schemas.openxmlformats.org/officeDocument/2006/relationships/slideLayout" Target="../slideLayouts/slideLayout62.xml"/><Relationship Id="rId11" Type="http://schemas.openxmlformats.org/officeDocument/2006/relationships/slideLayout" Target="../slideLayouts/slideLayout61.xml"/><Relationship Id="rId10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1.xml"/></Relationships>
</file>

<file path=ppt/slideMasters/_rels/slideMaster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2.xml"/><Relationship Id="rId5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0.xml"/><Relationship Id="rId3" Type="http://schemas.openxmlformats.org/officeDocument/2006/relationships/slideLayout" Target="../slideLayouts/slideLayout69.xml"/><Relationship Id="rId2" Type="http://schemas.openxmlformats.org/officeDocument/2006/relationships/slideLayout" Target="../slideLayouts/slideLayout68.xml"/><Relationship Id="rId17" Type="http://schemas.openxmlformats.org/officeDocument/2006/relationships/theme" Target="../theme/theme6.xml"/><Relationship Id="rId16" Type="http://schemas.openxmlformats.org/officeDocument/2006/relationships/slideLayout" Target="../slideLayouts/slideLayout82.xml"/><Relationship Id="rId15" Type="http://schemas.openxmlformats.org/officeDocument/2006/relationships/slideLayout" Target="../slideLayouts/slideLayout81.xml"/><Relationship Id="rId14" Type="http://schemas.openxmlformats.org/officeDocument/2006/relationships/slideLayout" Target="../slideLayouts/slideLayout80.xml"/><Relationship Id="rId13" Type="http://schemas.openxmlformats.org/officeDocument/2006/relationships/slideLayout" Target="../slideLayouts/slideLayout79.xml"/><Relationship Id="rId12" Type="http://schemas.openxmlformats.org/officeDocument/2006/relationships/slideLayout" Target="../slideLayouts/slideLayout78.xml"/><Relationship Id="rId11" Type="http://schemas.openxmlformats.org/officeDocument/2006/relationships/slideLayout" Target="../slideLayouts/slideLayout77.xml"/><Relationship Id="rId10" Type="http://schemas.openxmlformats.org/officeDocument/2006/relationships/slideLayout" Target="../slideLayouts/slideLayout76.xml"/><Relationship Id="rId1" Type="http://schemas.openxmlformats.org/officeDocument/2006/relationships/slideLayout" Target="../slideLayouts/slideLayout67.xml"/></Relationships>
</file>

<file path=ppt/slideMasters/_rels/slideMaster7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1.xml"/><Relationship Id="rId8" Type="http://schemas.openxmlformats.org/officeDocument/2006/relationships/slideLayout" Target="../slideLayouts/slideLayout90.xml"/><Relationship Id="rId7" Type="http://schemas.openxmlformats.org/officeDocument/2006/relationships/slideLayout" Target="../slideLayouts/slideLayout89.xml"/><Relationship Id="rId6" Type="http://schemas.openxmlformats.org/officeDocument/2006/relationships/slideLayout" Target="../slideLayouts/slideLayout88.xml"/><Relationship Id="rId5" Type="http://schemas.openxmlformats.org/officeDocument/2006/relationships/slideLayout" Target="../slideLayouts/slideLayout87.xml"/><Relationship Id="rId4" Type="http://schemas.openxmlformats.org/officeDocument/2006/relationships/slideLayout" Target="../slideLayouts/slideLayout86.xml"/><Relationship Id="rId3" Type="http://schemas.openxmlformats.org/officeDocument/2006/relationships/slideLayout" Target="../slideLayouts/slideLayout85.xml"/><Relationship Id="rId2" Type="http://schemas.openxmlformats.org/officeDocument/2006/relationships/slideLayout" Target="../slideLayouts/slideLayout84.xml"/><Relationship Id="rId17" Type="http://schemas.openxmlformats.org/officeDocument/2006/relationships/theme" Target="../theme/theme7.xml"/><Relationship Id="rId16" Type="http://schemas.openxmlformats.org/officeDocument/2006/relationships/slideLayout" Target="../slideLayouts/slideLayout98.xml"/><Relationship Id="rId15" Type="http://schemas.openxmlformats.org/officeDocument/2006/relationships/slideLayout" Target="../slideLayouts/slideLayout97.xml"/><Relationship Id="rId14" Type="http://schemas.openxmlformats.org/officeDocument/2006/relationships/slideLayout" Target="../slideLayouts/slideLayout96.xml"/><Relationship Id="rId13" Type="http://schemas.openxmlformats.org/officeDocument/2006/relationships/slideLayout" Target="../slideLayouts/slideLayout95.xml"/><Relationship Id="rId12" Type="http://schemas.openxmlformats.org/officeDocument/2006/relationships/slideLayout" Target="../slideLayouts/slideLayout94.xml"/><Relationship Id="rId11" Type="http://schemas.openxmlformats.org/officeDocument/2006/relationships/slideLayout" Target="../slideLayouts/slideLayout93.xml"/><Relationship Id="rId10" Type="http://schemas.openxmlformats.org/officeDocument/2006/relationships/slideLayout" Target="../slideLayouts/slideLayout92.xml"/><Relationship Id="rId1" Type="http://schemas.openxmlformats.org/officeDocument/2006/relationships/slideLayout" Target="../slideLayouts/slideLayout8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  <p:sldLayoutId id="2147483667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9" r:id="rId1"/>
    <p:sldLayoutId id="2147483670" r:id="rId2"/>
    <p:sldLayoutId id="2147483671" r:id="rId3"/>
    <p:sldLayoutId id="2147483672" r:id="rId4"/>
    <p:sldLayoutId id="2147483673" r:id="rId5"/>
    <p:sldLayoutId id="2147483674" r:id="rId6"/>
    <p:sldLayoutId id="2147483675" r:id="rId7"/>
    <p:sldLayoutId id="2147483676" r:id="rId8"/>
    <p:sldLayoutId id="2147483677" r:id="rId9"/>
    <p:sldLayoutId id="2147483678" r:id="rId10"/>
    <p:sldLayoutId id="2147483679" r:id="rId11"/>
    <p:sldLayoutId id="2147483680" r:id="rId12"/>
    <p:sldLayoutId id="2147483681" r:id="rId13"/>
    <p:sldLayoutId id="2147483682" r:id="rId14"/>
    <p:sldLayoutId id="2147483683" r:id="rId15"/>
    <p:sldLayoutId id="2147483684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8" r:id="rId6"/>
    <p:sldLayoutId id="2147483709" r:id="rId7"/>
    <p:sldLayoutId id="2147483710" r:id="rId8"/>
    <p:sldLayoutId id="2147483711" r:id="rId9"/>
    <p:sldLayoutId id="2147483712" r:id="rId10"/>
    <p:sldLayoutId id="2147483713" r:id="rId11"/>
    <p:sldLayoutId id="2147483714" r:id="rId12"/>
    <p:sldLayoutId id="2147483715" r:id="rId13"/>
    <p:sldLayoutId id="2147483716" r:id="rId14"/>
    <p:sldLayoutId id="2147483717" r:id="rId15"/>
    <p:sldLayoutId id="2147483718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  <p:sldLayoutId id="2147483723" r:id="rId4"/>
    <p:sldLayoutId id="2147483724" r:id="rId5"/>
    <p:sldLayoutId id="2147483725" r:id="rId6"/>
    <p:sldLayoutId id="2147483726" r:id="rId7"/>
    <p:sldLayoutId id="2147483727" r:id="rId8"/>
    <p:sldLayoutId id="2147483728" r:id="rId9"/>
    <p:sldLayoutId id="2147483729" r:id="rId10"/>
    <p:sldLayoutId id="2147483730" r:id="rId11"/>
    <p:sldLayoutId id="2147483731" r:id="rId12"/>
    <p:sldLayoutId id="2147483732" r:id="rId13"/>
    <p:sldLayoutId id="2147483733" r:id="rId14"/>
    <p:sldLayoutId id="2147483734" r:id="rId15"/>
    <p:sldLayoutId id="2147483735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10849970" y="6515101"/>
            <a:ext cx="1037230" cy="3429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48644C6-89F0-466C-949F-E70AD72679A8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37" r:id="rId1"/>
    <p:sldLayoutId id="2147483738" r:id="rId2"/>
    <p:sldLayoutId id="2147483739" r:id="rId3"/>
    <p:sldLayoutId id="2147483740" r:id="rId4"/>
    <p:sldLayoutId id="2147483741" r:id="rId5"/>
    <p:sldLayoutId id="2147483742" r:id="rId6"/>
    <p:sldLayoutId id="2147483743" r:id="rId7"/>
    <p:sldLayoutId id="2147483744" r:id="rId8"/>
    <p:sldLayoutId id="2147483745" r:id="rId9"/>
    <p:sldLayoutId id="2147483746" r:id="rId10"/>
    <p:sldLayoutId id="2147483747" r:id="rId11"/>
    <p:sldLayoutId id="2147483748" r:id="rId12"/>
    <p:sldLayoutId id="2147483749" r:id="rId13"/>
    <p:sldLayoutId id="2147483750" r:id="rId14"/>
    <p:sldLayoutId id="2147483751" r:id="rId15"/>
    <p:sldLayoutId id="2147483752" r:id="rId1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.xml"/><Relationship Id="rId4" Type="http://schemas.openxmlformats.org/officeDocument/2006/relationships/slideLayout" Target="../slideLayouts/slideLayout92.xml"/><Relationship Id="rId3" Type="http://schemas.openxmlformats.org/officeDocument/2006/relationships/image" Target="../media/image22.png"/><Relationship Id="rId2" Type="http://schemas.openxmlformats.org/officeDocument/2006/relationships/customXml" Target="../ink/ink2.xml"/><Relationship Id="rId1" Type="http://schemas.openxmlformats.org/officeDocument/2006/relationships/image" Target="../media/image21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6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4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image" Target="../media/image3.png"/><Relationship Id="rId1" Type="http://schemas.openxmlformats.org/officeDocument/2006/relationships/image" Target="../media/image14.png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0.xml"/><Relationship Id="rId1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8.xml"/><Relationship Id="rId1" Type="http://schemas.openxmlformats.org/officeDocument/2006/relationships/image" Target="../media/image18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5.xml"/><Relationship Id="rId3" Type="http://schemas.openxmlformats.org/officeDocument/2006/relationships/image" Target="../media/image1.png"/><Relationship Id="rId2" Type="http://schemas.microsoft.com/office/2007/relationships/hdphoto" Target="../media/image16.wdp"/><Relationship Id="rId1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0.xml"/><Relationship Id="rId3" Type="http://schemas.openxmlformats.org/officeDocument/2006/relationships/image" Target="../media/image20.png"/><Relationship Id="rId2" Type="http://schemas.openxmlformats.org/officeDocument/2006/relationships/customXml" Target="../ink/ink1.xml"/><Relationship Id="rId1" Type="http://schemas.openxmlformats.org/officeDocument/2006/relationships/image" Target="../media/image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406318" y="2016174"/>
            <a:ext cx="9379365" cy="1060855"/>
          </a:xfrm>
        </p:spPr>
        <p:txBody>
          <a:bodyPr/>
          <a:lstStyle/>
          <a:p>
            <a:r>
              <a:rPr lang="zh-CN" altLang="en-US" dirty="0"/>
              <a:t>牙科医院管理系统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fld id="{045CE301-1C36-4793-AA14-14B8D1577BED}" type="datetime2">
              <a:rPr lang="zh-CN" altLang="en-US" smtClean="0"/>
            </a:fld>
            <a:endParaRPr lang="zh-CN" altLang="en-US" dirty="0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1"/>
          </p:nvPr>
        </p:nvSpPr>
        <p:spPr>
          <a:xfrm>
            <a:off x="3039110" y="4407535"/>
            <a:ext cx="6366510" cy="598805"/>
          </a:xfrm>
        </p:spPr>
        <p:txBody>
          <a:bodyPr/>
          <a:lstStyle/>
          <a:p>
            <a:r>
              <a:rPr lang="zh-CN" altLang="en-US" dirty="0"/>
              <a:t>第六组</a:t>
            </a:r>
            <a:endParaRPr lang="zh-CN" altLang="en-US" dirty="0"/>
          </a:p>
          <a:p>
            <a:r>
              <a:rPr lang="zh-CN" altLang="en-US" sz="1800" dirty="0"/>
              <a:t>丁佳阳、罗丹宇、倪申越、游铭桢</a:t>
            </a:r>
            <a:endParaRPr lang="zh-CN" altLang="en-US" sz="180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dirty="0"/>
          </a:p>
        </p:txBody>
      </p:sp>
      <p:pic>
        <p:nvPicPr>
          <p:cNvPr id="7" name="图片 6" descr="a2bf80a829b5989cb6645d3652fabee"/>
          <p:cNvPicPr>
            <a:picLocks noChangeAspect="1"/>
          </p:cNvPicPr>
          <p:nvPr/>
        </p:nvPicPr>
        <p:blipFill>
          <a:blip r:embed="rId1"/>
          <a:srcRect r="279" b="4171"/>
          <a:stretch>
            <a:fillRect/>
          </a:stretch>
        </p:blipFill>
        <p:spPr>
          <a:xfrm>
            <a:off x="318770" y="782955"/>
            <a:ext cx="9527540" cy="551434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6" name="墨迹 5"/>
              <p14:cNvContentPartPr/>
              <p14:nvPr/>
            </p14:nvContentPartPr>
            <p14:xfrm>
              <a:off x="8745220" y="3213100"/>
              <a:ext cx="231775" cy="8255"/>
            </p14:xfrm>
          </p:contentPart>
        </mc:Choice>
        <mc:Fallback xmlns="">
          <p:pic>
            <p:nvPicPr>
              <p:cNvPr id="6" name="墨迹 5"/>
            </p:nvPicPr>
            <p:blipFill>
              <a:blip r:embed="rId3"/>
            </p:blipFill>
            <p:spPr>
              <a:xfrm>
                <a:off x="8745220" y="3213100"/>
                <a:ext cx="231775" cy="825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04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8293" y="2327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关键技术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关键技</a:t>
            </a:r>
            <a:r>
              <a:rPr lang="zh-CN" altLang="en-US" dirty="0"/>
              <a:t>术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4" name="任意多边形: 形状 13"/>
          <p:cNvSpPr/>
          <p:nvPr/>
        </p:nvSpPr>
        <p:spPr>
          <a:xfrm>
            <a:off x="1550272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1" name="平行四边形 30"/>
          <p:cNvSpPr/>
          <p:nvPr/>
        </p:nvSpPr>
        <p:spPr>
          <a:xfrm>
            <a:off x="1711613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2" name="任意多边形: 形状 31"/>
          <p:cNvSpPr/>
          <p:nvPr/>
        </p:nvSpPr>
        <p:spPr>
          <a:xfrm>
            <a:off x="6426200" y="1415772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3" name="平行四边形 32"/>
          <p:cNvSpPr/>
          <p:nvPr/>
        </p:nvSpPr>
        <p:spPr>
          <a:xfrm>
            <a:off x="6587541" y="156964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4" name="任意多边形: 形状 33"/>
          <p:cNvSpPr/>
          <p:nvPr/>
        </p:nvSpPr>
        <p:spPr>
          <a:xfrm>
            <a:off x="6426200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5" name="平行四边形 34"/>
          <p:cNvSpPr/>
          <p:nvPr/>
        </p:nvSpPr>
        <p:spPr>
          <a:xfrm>
            <a:off x="6587541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6" name="任意多边形: 形状 35"/>
          <p:cNvSpPr/>
          <p:nvPr/>
        </p:nvSpPr>
        <p:spPr>
          <a:xfrm>
            <a:off x="1550272" y="4024174"/>
            <a:ext cx="4261337" cy="2059545"/>
          </a:xfrm>
          <a:custGeom>
            <a:avLst/>
            <a:gdLst>
              <a:gd name="connsiteX0" fmla="*/ 0 w 4261337"/>
              <a:gd name="connsiteY0" fmla="*/ 0 h 1741598"/>
              <a:gd name="connsiteX1" fmla="*/ 4261337 w 4261337"/>
              <a:gd name="connsiteY1" fmla="*/ 0 h 1741598"/>
              <a:gd name="connsiteX2" fmla="*/ 4261337 w 4261337"/>
              <a:gd name="connsiteY2" fmla="*/ 1741598 h 1741598"/>
              <a:gd name="connsiteX3" fmla="*/ 0 w 4261337"/>
              <a:gd name="connsiteY3" fmla="*/ 1741598 h 1741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261337" h="1741598">
                <a:moveTo>
                  <a:pt x="0" y="0"/>
                </a:moveTo>
                <a:lnTo>
                  <a:pt x="4261337" y="0"/>
                </a:lnTo>
                <a:lnTo>
                  <a:pt x="4261337" y="1741598"/>
                </a:lnTo>
                <a:lnTo>
                  <a:pt x="0" y="1741598"/>
                </a:lnTo>
                <a:close/>
              </a:path>
            </a:pathLst>
          </a:cu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just"/>
            <a:endParaRPr lang="zh-CN" altLang="en-US" dirty="0"/>
          </a:p>
        </p:txBody>
      </p:sp>
      <p:sp>
        <p:nvSpPr>
          <p:cNvPr id="37" name="平行四边形 36"/>
          <p:cNvSpPr/>
          <p:nvPr/>
        </p:nvSpPr>
        <p:spPr>
          <a:xfrm>
            <a:off x="1711613" y="417804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8" name="文本框 37"/>
          <p:cNvSpPr txBox="1"/>
          <p:nvPr/>
        </p:nvSpPr>
        <p:spPr>
          <a:xfrm>
            <a:off x="1841563" y="1843086"/>
            <a:ext cx="3874348" cy="5708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、前端使用构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件化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开发。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841563" y="4469521"/>
            <a:ext cx="387434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采用了依赖注入反转调用者和控制者的关系。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6751325" y="4469521"/>
            <a:ext cx="3874348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采用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Spring Data JPA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完成数据库与</a:t>
            </a:r>
            <a:r>
              <a:rPr lang="en-US" altLang="zh-CN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Java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对象的持久化映射。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6751325" y="1842721"/>
            <a:ext cx="3874348" cy="10502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2400" dirty="0">
                <a:solidFill>
                  <a:srgbClr val="000000">
                    <a:lumMod val="75000"/>
                    <a:lumOff val="25000"/>
                  </a:srgbClr>
                </a:solidFill>
                <a:sym typeface="+mn-ea"/>
              </a:rPr>
              <a:t>后端采用接口与实现分离的架构。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2" name="right-quote-sign_36811"/>
          <p:cNvSpPr>
            <a:spLocks noChangeAspect="1"/>
          </p:cNvSpPr>
          <p:nvPr/>
        </p:nvSpPr>
        <p:spPr bwMode="auto">
          <a:xfrm>
            <a:off x="5462083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5" name="right-quote-sign_36811"/>
          <p:cNvSpPr>
            <a:spLocks noChangeAspect="1"/>
          </p:cNvSpPr>
          <p:nvPr/>
        </p:nvSpPr>
        <p:spPr bwMode="auto">
          <a:xfrm>
            <a:off x="5481133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7" name="right-quote-sign_36811"/>
          <p:cNvSpPr>
            <a:spLocks noChangeAspect="1"/>
          </p:cNvSpPr>
          <p:nvPr/>
        </p:nvSpPr>
        <p:spPr bwMode="auto">
          <a:xfrm>
            <a:off x="10377379" y="3229134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8" name="right-quote-sign_36811"/>
          <p:cNvSpPr>
            <a:spLocks noChangeAspect="1"/>
          </p:cNvSpPr>
          <p:nvPr/>
        </p:nvSpPr>
        <p:spPr bwMode="auto">
          <a:xfrm>
            <a:off x="10377379" y="5837536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05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8293" y="2327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经验教训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经验教训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1、较为完整地实现了项目功能。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2、没有更好地利用时间使得我们项目完成得较为匆忙。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3、对react、java等的使用还不熟练使我们也消耗了许多精力。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4、要加强自己的编程能力，加深对相关知识的掌握。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06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1428293" y="2327807"/>
            <a:ext cx="475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成员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主要贡献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与分工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成员</a:t>
            </a:r>
            <a:r>
              <a:rPr lang="zh-CN" altLang="en-US" dirty="0"/>
              <a:t>主要贡献与</a:t>
            </a:r>
            <a:r>
              <a:rPr lang="zh-CN" altLang="en-US" dirty="0"/>
              <a:t>分工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009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丁佳阳：代码编写、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统筹规划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罗丹宇：代码编写、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测试代码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倪申越：文档编写、产品架构设计、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绘图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游铭桢：测试代码、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文档编写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感谢聆听</a:t>
            </a:r>
            <a:endParaRPr lang="zh-CN" altLang="en-US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" name="直接连接符 1"/>
          <p:cNvCxnSpPr/>
          <p:nvPr/>
        </p:nvCxnSpPr>
        <p:spPr>
          <a:xfrm>
            <a:off x="955420" y="3666694"/>
            <a:ext cx="10248277" cy="0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/>
        </p:nvCxnSpPr>
        <p:spPr>
          <a:xfrm>
            <a:off x="4334742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/>
        </p:nvCxnSpPr>
        <p:spPr>
          <a:xfrm>
            <a:off x="7824374" y="1296629"/>
            <a:ext cx="0" cy="4740128"/>
          </a:xfrm>
          <a:prstGeom prst="line">
            <a:avLst/>
          </a:prstGeom>
          <a:ln cap="rnd">
            <a:solidFill>
              <a:schemeClr val="bg1">
                <a:lumMod val="75000"/>
              </a:scheme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iśļíḓé"/>
          <p:cNvSpPr txBox="1"/>
          <p:nvPr/>
        </p:nvSpPr>
        <p:spPr>
          <a:xfrm>
            <a:off x="1863444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01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6" name="ïṩľîḓé"/>
          <p:cNvSpPr txBox="1"/>
          <p:nvPr/>
        </p:nvSpPr>
        <p:spPr>
          <a:xfrm>
            <a:off x="5353077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02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7" name="îṩľiḑé"/>
          <p:cNvSpPr txBox="1"/>
          <p:nvPr/>
        </p:nvSpPr>
        <p:spPr>
          <a:xfrm>
            <a:off x="8842711" y="1569383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03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8" name="îṩľiďé"/>
          <p:cNvSpPr txBox="1"/>
          <p:nvPr/>
        </p:nvSpPr>
        <p:spPr>
          <a:xfrm>
            <a:off x="1863444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04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9" name="îŝḻîḓê"/>
          <p:cNvSpPr txBox="1"/>
          <p:nvPr/>
        </p:nvSpPr>
        <p:spPr>
          <a:xfrm>
            <a:off x="5353077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/>
          <a:lstStyle>
            <a:defPPr>
              <a:defRPr lang="zh-CN"/>
            </a:defPPr>
            <a:lvl1pPr algn="ctr">
              <a:defRPr sz="5400">
                <a:solidFill>
                  <a:schemeClr val="bg1">
                    <a:lumMod val="65000"/>
                  </a:schemeClr>
                </a:solidFill>
                <a:latin typeface="Impact" panose="020B0806030902050204" pitchFamily="34" charset="0"/>
              </a:defRPr>
            </a:lvl1pPr>
          </a:lstStyle>
          <a:p>
            <a:pPr algn="ctr">
              <a:buClrTx/>
              <a:buSzTx/>
              <a:buFontTx/>
            </a:pPr>
            <a:r>
              <a:rPr lang="en-US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05</a:t>
            </a:r>
            <a:endParaRPr lang="en-US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0" name="iṣļïḑe"/>
          <p:cNvSpPr txBox="1"/>
          <p:nvPr/>
        </p:nvSpPr>
        <p:spPr>
          <a:xfrm>
            <a:off x="8842711" y="3941899"/>
            <a:ext cx="1452962" cy="864121"/>
          </a:xfrm>
          <a:prstGeom prst="rect">
            <a:avLst/>
          </a:prstGeom>
          <a:noFill/>
        </p:spPr>
        <p:txBody>
          <a:bodyPr wrap="square" lIns="91440" tIns="45720" rIns="91440" bIns="45720">
            <a:normAutofit lnSpcReduction="10000"/>
          </a:bodyPr>
          <a:lstStyle/>
          <a:p>
            <a:pPr algn="ctr"/>
            <a:r>
              <a:rPr lang="en-US" altLang="zh-CN" sz="5400" b="1" dirty="0">
                <a:solidFill>
                  <a:schemeClr val="bg1">
                    <a:lumMod val="50000"/>
                  </a:schemeClr>
                </a:solidFill>
                <a:latin typeface="+mn-ea"/>
              </a:rPr>
              <a:t>06</a:t>
            </a:r>
            <a:endParaRPr lang="en-US" sz="5400" b="1" dirty="0">
              <a:solidFill>
                <a:schemeClr val="bg1">
                  <a:lumMod val="50000"/>
                </a:schemeClr>
              </a:solidFill>
              <a:latin typeface="+mn-ea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2041285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产品特色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041284" y="4897434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关键技术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46013" y="2527369"/>
            <a:ext cx="8686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buClrTx/>
              <a:buSzTx/>
              <a:buFontTx/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创新点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021344" y="2527369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产品架构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5530124" y="4897434"/>
            <a:ext cx="10972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经验教训</a:t>
            </a:r>
            <a:endParaRPr lang="zh-CN" altLang="en-US" b="1" dirty="0">
              <a:solidFill>
                <a:schemeClr val="accent1"/>
              </a:solidFill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677656" y="4897434"/>
            <a:ext cx="1783080" cy="4508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成员贡献与</a:t>
            </a:r>
            <a:r>
              <a:rPr lang="zh-CN" altLang="en-US" b="1" dirty="0">
                <a:solidFill>
                  <a:schemeClr val="bg1">
                    <a:lumMod val="50000"/>
                  </a:schemeClr>
                </a:solidFill>
              </a:rPr>
              <a:t>分工</a:t>
            </a:r>
            <a:endParaRPr lang="zh-CN" alt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62525" y="-25400"/>
            <a:ext cx="2266950" cy="890247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2" cstate="print"/>
          <a:srcRect r="1346"/>
          <a:stretch>
            <a:fillRect/>
          </a:stretch>
        </p:blipFill>
        <p:spPr>
          <a:xfrm>
            <a:off x="516" y="6041797"/>
            <a:ext cx="12166903" cy="411617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28819" y="-6066"/>
            <a:ext cx="1553630" cy="156966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01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8293" y="2327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产品特色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产品</a:t>
            </a:r>
            <a:r>
              <a:rPr lang="zh-CN" altLang="en-US" dirty="0"/>
              <a:t>特色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矩形: 圆角 8"/>
          <p:cNvSpPr/>
          <p:nvPr/>
        </p:nvSpPr>
        <p:spPr>
          <a:xfrm>
            <a:off x="1075351" y="1592263"/>
            <a:ext cx="10071620" cy="3981223"/>
          </a:xfrm>
          <a:prstGeom prst="roundRect">
            <a:avLst>
              <a:gd name="adj" fmla="val 0"/>
            </a:avLst>
          </a:prstGeom>
          <a:solidFill>
            <a:sysClr val="window" lastClr="FFFFFF"/>
          </a:solidFill>
          <a:ln w="12700" cap="flat" cmpd="sng" algn="ctr">
            <a:noFill/>
            <a:prstDash val="solid"/>
            <a:miter lim="800000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algn="just"/>
            <a:endParaRPr lang="zh-CN" altLang="en-US" dirty="0"/>
          </a:p>
        </p:txBody>
      </p:sp>
      <p:sp>
        <p:nvSpPr>
          <p:cNvPr id="11" name="平行四边形 10"/>
          <p:cNvSpPr/>
          <p:nvPr/>
        </p:nvSpPr>
        <p:spPr>
          <a:xfrm>
            <a:off x="1251578" y="1702990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725143" y="2235200"/>
            <a:ext cx="8694263" cy="2968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1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、患者可通过抢号来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实现挂号排队。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2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、可个性化地设置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诊断流程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3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、简洁大气的界面设计，便于各年龄层段的用户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使用。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4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、根据不同用户的身份提供不同权限的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服务。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5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数据回填。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>
              <a:lnSpc>
                <a:spcPct val="130000"/>
              </a:lnSpc>
            </a:pPr>
            <a:r>
              <a:rPr lang="en-US" altLang="zh-CN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6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、提供用户帮助文档，</a:t>
            </a:r>
            <a:r>
              <a: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方便使用。</a:t>
            </a:r>
            <a:endParaRPr lang="zh-CN" altLang="en-US" sz="24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4" name="right-quote-sign_36811"/>
          <p:cNvSpPr>
            <a:spLocks noChangeAspect="1"/>
          </p:cNvSpPr>
          <p:nvPr/>
        </p:nvSpPr>
        <p:spPr bwMode="auto">
          <a:xfrm>
            <a:off x="10833793" y="5336828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02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8293" y="2327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产品</a:t>
            </a:r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架构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938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产品架构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43075" y="2863577"/>
            <a:ext cx="4626997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采用了</a:t>
            </a:r>
            <a:r>
              <a:rPr lang="en-US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MVC</a:t>
            </a:r>
            <a:r>
              <a:rPr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架构</a:t>
            </a: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风格</a:t>
            </a:r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2" name="图片 1" descr="屏幕截图 2022-06-18 09092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735" y="1605915"/>
            <a:ext cx="5400040" cy="36322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/>
          <p:cNvSpPr/>
          <p:nvPr/>
        </p:nvSpPr>
        <p:spPr>
          <a:xfrm>
            <a:off x="41938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产品架构</a:t>
            </a:r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1" name="矩形 30"/>
          <p:cNvSpPr/>
          <p:nvPr/>
        </p:nvSpPr>
        <p:spPr>
          <a:xfrm>
            <a:off x="6296326" y="1592263"/>
            <a:ext cx="5400373" cy="3646487"/>
          </a:xfrm>
          <a:prstGeom prst="rect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2" name="平行四边形 31"/>
          <p:cNvSpPr/>
          <p:nvPr/>
        </p:nvSpPr>
        <p:spPr>
          <a:xfrm>
            <a:off x="6494569" y="1732632"/>
            <a:ext cx="473565" cy="242093"/>
          </a:xfrm>
          <a:prstGeom prst="parallelogram">
            <a:avLst>
              <a:gd name="adj" fmla="val 44445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3" name="文本框 32"/>
          <p:cNvSpPr txBox="1"/>
          <p:nvPr/>
        </p:nvSpPr>
        <p:spPr>
          <a:xfrm>
            <a:off x="6843075" y="2863577"/>
            <a:ext cx="4626997" cy="650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部署</a:t>
            </a:r>
            <a:r>
              <a:rPr lang="zh-CN" sz="2800" b="1" dirty="0">
                <a:solidFill>
                  <a:schemeClr val="tx1">
                    <a:lumMod val="75000"/>
                    <a:lumOff val="25000"/>
                  </a:schemeClr>
                </a:solidFill>
              </a:rPr>
              <a:t>视图</a:t>
            </a:r>
            <a:endParaRPr lang="zh-CN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5" name="right-quote-sign_36811"/>
          <p:cNvSpPr>
            <a:spLocks noChangeAspect="1"/>
          </p:cNvSpPr>
          <p:nvPr/>
        </p:nvSpPr>
        <p:spPr bwMode="auto">
          <a:xfrm>
            <a:off x="11393801" y="5005040"/>
            <a:ext cx="507655" cy="492365"/>
          </a:xfrm>
          <a:custGeom>
            <a:avLst/>
            <a:gdLst>
              <a:gd name="T0" fmla="*/ 314 w 314"/>
              <a:gd name="T1" fmla="*/ 0 h 305"/>
              <a:gd name="T2" fmla="*/ 314 w 314"/>
              <a:gd name="T3" fmla="*/ 158 h 305"/>
              <a:gd name="T4" fmla="*/ 206 w 314"/>
              <a:gd name="T5" fmla="*/ 305 h 305"/>
              <a:gd name="T6" fmla="*/ 170 w 314"/>
              <a:gd name="T7" fmla="*/ 304 h 305"/>
              <a:gd name="T8" fmla="*/ 170 w 314"/>
              <a:gd name="T9" fmla="*/ 243 h 305"/>
              <a:gd name="T10" fmla="*/ 244 w 314"/>
              <a:gd name="T11" fmla="*/ 174 h 305"/>
              <a:gd name="T12" fmla="*/ 243 w 314"/>
              <a:gd name="T13" fmla="*/ 146 h 305"/>
              <a:gd name="T14" fmla="*/ 192 w 314"/>
              <a:gd name="T15" fmla="*/ 146 h 305"/>
              <a:gd name="T16" fmla="*/ 192 w 314"/>
              <a:gd name="T17" fmla="*/ 0 h 305"/>
              <a:gd name="T18" fmla="*/ 314 w 314"/>
              <a:gd name="T19" fmla="*/ 0 h 305"/>
              <a:gd name="T20" fmla="*/ 314 w 314"/>
              <a:gd name="T21" fmla="*/ 0 h 305"/>
              <a:gd name="T22" fmla="*/ 16 w 314"/>
              <a:gd name="T23" fmla="*/ 146 h 305"/>
              <a:gd name="T24" fmla="*/ 67 w 314"/>
              <a:gd name="T25" fmla="*/ 146 h 305"/>
              <a:gd name="T26" fmla="*/ 68 w 314"/>
              <a:gd name="T27" fmla="*/ 174 h 305"/>
              <a:gd name="T28" fmla="*/ 0 w 314"/>
              <a:gd name="T29" fmla="*/ 243 h 305"/>
              <a:gd name="T30" fmla="*/ 0 w 314"/>
              <a:gd name="T31" fmla="*/ 304 h 305"/>
              <a:gd name="T32" fmla="*/ 30 w 314"/>
              <a:gd name="T33" fmla="*/ 305 h 305"/>
              <a:gd name="T34" fmla="*/ 138 w 314"/>
              <a:gd name="T35" fmla="*/ 158 h 305"/>
              <a:gd name="T36" fmla="*/ 138 w 314"/>
              <a:gd name="T37" fmla="*/ 0 h 305"/>
              <a:gd name="T38" fmla="*/ 16 w 314"/>
              <a:gd name="T39" fmla="*/ 0 h 305"/>
              <a:gd name="T40" fmla="*/ 16 w 314"/>
              <a:gd name="T41" fmla="*/ 146 h 305"/>
              <a:gd name="T42" fmla="*/ 16 w 314"/>
              <a:gd name="T43" fmla="*/ 14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314" h="305">
                <a:moveTo>
                  <a:pt x="314" y="0"/>
                </a:moveTo>
                <a:lnTo>
                  <a:pt x="314" y="158"/>
                </a:lnTo>
                <a:cubicBezTo>
                  <a:pt x="314" y="256"/>
                  <a:pt x="278" y="305"/>
                  <a:pt x="206" y="305"/>
                </a:cubicBezTo>
                <a:cubicBezTo>
                  <a:pt x="198" y="305"/>
                  <a:pt x="186" y="305"/>
                  <a:pt x="170" y="304"/>
                </a:cubicBezTo>
                <a:lnTo>
                  <a:pt x="170" y="243"/>
                </a:lnTo>
                <a:cubicBezTo>
                  <a:pt x="219" y="243"/>
                  <a:pt x="244" y="220"/>
                  <a:pt x="244" y="174"/>
                </a:cubicBezTo>
                <a:lnTo>
                  <a:pt x="243" y="146"/>
                </a:lnTo>
                <a:lnTo>
                  <a:pt x="192" y="146"/>
                </a:lnTo>
                <a:lnTo>
                  <a:pt x="192" y="0"/>
                </a:lnTo>
                <a:lnTo>
                  <a:pt x="314" y="0"/>
                </a:lnTo>
                <a:lnTo>
                  <a:pt x="314" y="0"/>
                </a:lnTo>
                <a:close/>
                <a:moveTo>
                  <a:pt x="16" y="146"/>
                </a:moveTo>
                <a:lnTo>
                  <a:pt x="67" y="146"/>
                </a:lnTo>
                <a:lnTo>
                  <a:pt x="68" y="174"/>
                </a:lnTo>
                <a:cubicBezTo>
                  <a:pt x="68" y="217"/>
                  <a:pt x="45" y="240"/>
                  <a:pt x="0" y="243"/>
                </a:cubicBezTo>
                <a:lnTo>
                  <a:pt x="0" y="304"/>
                </a:lnTo>
                <a:cubicBezTo>
                  <a:pt x="14" y="305"/>
                  <a:pt x="24" y="305"/>
                  <a:pt x="30" y="305"/>
                </a:cubicBezTo>
                <a:cubicBezTo>
                  <a:pt x="102" y="305"/>
                  <a:pt x="138" y="256"/>
                  <a:pt x="138" y="158"/>
                </a:cubicBezTo>
                <a:lnTo>
                  <a:pt x="138" y="0"/>
                </a:lnTo>
                <a:lnTo>
                  <a:pt x="16" y="0"/>
                </a:lnTo>
                <a:lnTo>
                  <a:pt x="16" y="146"/>
                </a:lnTo>
                <a:lnTo>
                  <a:pt x="16" y="14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pic>
        <p:nvPicPr>
          <p:cNvPr id="4" name="图片 4" descr="屏幕截图 2022-05-04 11271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19100" y="1591945"/>
            <a:ext cx="5400675" cy="364744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图片包含 天空, 户外, 树, 草&#10;&#10;描述已自动生成"/>
          <p:cNvPicPr>
            <a:picLocks noChangeAspect="1"/>
          </p:cNvPicPr>
          <p:nvPr/>
        </p:nvPicPr>
        <p:blipFill rotWithShape="1">
          <a:blip r:embed="rId1">
            <a:alphaModFix amt="85000"/>
            <a:extLst>
              <a:ext uri="{BEBA8EAE-BF5A-486C-A8C5-ECC9F3942E4B}">
                <a14:imgProps xmlns:a14="http://schemas.microsoft.com/office/drawing/2010/main">
                  <a14:imgLayer r:embed="rId2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2868" b="12127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807369" y="0"/>
            <a:ext cx="3996531" cy="685800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0" name="矩形 9"/>
          <p:cNvSpPr/>
          <p:nvPr/>
        </p:nvSpPr>
        <p:spPr>
          <a:xfrm>
            <a:off x="3036014" y="-6066"/>
            <a:ext cx="1539240" cy="1568450"/>
          </a:xfrm>
          <a:prstGeom prst="rect">
            <a:avLst/>
          </a:prstGeom>
          <a:solidFill>
            <a:schemeClr val="accent1"/>
          </a:solidFill>
        </p:spPr>
        <p:txBody>
          <a:bodyPr wrap="none">
            <a:spAutoFit/>
          </a:bodyPr>
          <a:lstStyle/>
          <a:p>
            <a:pPr lvl="0" algn="ctr"/>
            <a:r>
              <a:rPr lang="en-US" altLang="zh-CN" sz="9600" b="1" dirty="0">
                <a:solidFill>
                  <a:schemeClr val="bg1"/>
                </a:solidFill>
              </a:rPr>
              <a:t>03</a:t>
            </a:r>
            <a:endParaRPr lang="zh-CN" altLang="en-US" sz="9600" b="1" dirty="0">
              <a:solidFill>
                <a:schemeClr val="bg1"/>
              </a:solidFill>
            </a:endParaRPr>
          </a:p>
        </p:txBody>
      </p:sp>
      <p:sp>
        <p:nvSpPr>
          <p:cNvPr id="22" name="矩形 21"/>
          <p:cNvSpPr/>
          <p:nvPr/>
        </p:nvSpPr>
        <p:spPr>
          <a:xfrm rot="16200000">
            <a:off x="3760634" y="2651801"/>
            <a:ext cx="90000" cy="1553630"/>
          </a:xfrm>
          <a:prstGeom prst="rect">
            <a:avLst/>
          </a:prstGeom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23" name="图片 22" descr="图片包含 建筑物&#10;&#10;自动生成的说明"/>
          <p:cNvPicPr>
            <a:picLocks noChangeAspect="1"/>
          </p:cNvPicPr>
          <p:nvPr/>
        </p:nvPicPr>
        <p:blipFill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368" y="5228360"/>
            <a:ext cx="3996532" cy="1286740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2698293" y="2327807"/>
            <a:ext cx="2214880" cy="70675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4000" b="1" dirty="0">
                <a:solidFill>
                  <a:srgbClr val="C8161E"/>
                </a:solidFill>
                <a:cs typeface="+mj-cs"/>
              </a:rPr>
              <a:t>性能测试</a:t>
            </a:r>
            <a:endParaRPr lang="zh-CN" altLang="en-US" sz="4000" b="1" dirty="0">
              <a:solidFill>
                <a:srgbClr val="C8161E"/>
              </a:solidFill>
              <a:cs typeface="+mj-cs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占位符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性能测试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0" name="文本占位符 9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zh-CN" dirty="0"/>
          </a:p>
        </p:txBody>
      </p:sp>
      <p:pic>
        <p:nvPicPr>
          <p:cNvPr id="2" name="图片 1" descr="dce6de2da6c94703a0a3c7472954078"/>
          <p:cNvPicPr>
            <a:picLocks noChangeAspect="1"/>
          </p:cNvPicPr>
          <p:nvPr/>
        </p:nvPicPr>
        <p:blipFill>
          <a:blip r:embed="rId1"/>
          <a:srcRect t="-18" r="89" b="4176"/>
          <a:stretch>
            <a:fillRect/>
          </a:stretch>
        </p:blipFill>
        <p:spPr>
          <a:xfrm>
            <a:off x="281940" y="767080"/>
            <a:ext cx="9458960" cy="5671820"/>
          </a:xfrm>
          <a:prstGeom prst="rect">
            <a:avLst/>
          </a:prstGeom>
        </p:spPr>
      </p:pic>
      <mc:AlternateContent xmlns:mc="http://schemas.openxmlformats.org/markup-compatibility/2006" xmlns:p14="http://schemas.microsoft.com/office/powerpoint/2010/main">
        <mc:Choice Requires="p14">
          <p:contentPart r:id="rId2" p14:bwMode="auto">
            <p14:nvContentPartPr>
              <p14:cNvPr id="21" name="墨迹 20"/>
              <p14:cNvContentPartPr/>
              <p14:nvPr/>
            </p14:nvContentPartPr>
            <p14:xfrm>
              <a:off x="8611235" y="2880360"/>
              <a:ext cx="215265" cy="12065"/>
            </p14:xfrm>
          </p:contentPart>
        </mc:Choice>
        <mc:Fallback xmlns="">
          <p:pic>
            <p:nvPicPr>
              <p:cNvPr id="21" name="墨迹 20"/>
            </p:nvPicPr>
            <p:blipFill>
              <a:blip r:embed="rId3"/>
            </p:blipFill>
            <p:spPr>
              <a:xfrm>
                <a:off x="8611235" y="2880360"/>
                <a:ext cx="215265" cy="12065"/>
              </a:xfrm>
              <a:prstGeom prst="rect"/>
            </p:spPr>
          </p:pic>
        </mc:Fallback>
      </mc:AlternateContent>
    </p:spTree>
  </p:cSld>
  <p:clrMapOvr>
    <a:masterClrMapping/>
  </p:clrMapOvr>
</p:sld>
</file>

<file path=ppt/tags/tag1.xml><?xml version="1.0" encoding="utf-8"?>
<p:tagLst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  <p:tag name="COMMONDATA" val="eyJoZGlkIjoiYTc2ZGZiNzZiNDVlOGViOWVmM2JhOTY0NGJkNjUyYzgifQ=="/>
</p:tagLst>
</file>

<file path=ppt/theme/theme1.xml><?xml version="1.0" encoding="utf-8"?>
<a:theme xmlns:a="http://schemas.openxmlformats.org/drawingml/2006/main" name="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1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2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3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4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5_Office 主题​​">
  <a:themeElements>
    <a:clrScheme name="SJTU-2019">
      <a:dk1>
        <a:srgbClr val="000000"/>
      </a:dk1>
      <a:lt1>
        <a:srgbClr val="FFFFFF"/>
      </a:lt1>
      <a:dk2>
        <a:srgbClr val="1B1C21"/>
      </a:dk2>
      <a:lt2>
        <a:srgbClr val="DBDBDB"/>
      </a:lt2>
      <a:accent1>
        <a:srgbClr val="C8161E"/>
      </a:accent1>
      <a:accent2>
        <a:srgbClr val="44546A"/>
      </a:accent2>
      <a:accent3>
        <a:srgbClr val="1F4D78"/>
      </a:accent3>
      <a:accent4>
        <a:srgbClr val="ED7D31"/>
      </a:accent4>
      <a:accent5>
        <a:srgbClr val="FFC000"/>
      </a:accent5>
      <a:accent6>
        <a:srgbClr val="A5A5A5"/>
      </a:accent6>
      <a:hlink>
        <a:srgbClr val="196E7D"/>
      </a:hlink>
      <a:folHlink>
        <a:srgbClr val="BEBEBE"/>
      </a:folHlink>
    </a:clrScheme>
    <a:fontScheme name="外宣普适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503</Words>
  <Application>WPS 演示</Application>
  <PresentationFormat>宽屏</PresentationFormat>
  <Paragraphs>103</Paragraphs>
  <Slides>17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7</vt:i4>
      </vt:variant>
      <vt:variant>
        <vt:lpstr>幻灯片标题</vt:lpstr>
      </vt:variant>
      <vt:variant>
        <vt:i4>17</vt:i4>
      </vt:variant>
    </vt:vector>
  </HeadingPairs>
  <TitlesOfParts>
    <vt:vector size="35" baseType="lpstr">
      <vt:lpstr>Arial</vt:lpstr>
      <vt:lpstr>宋体</vt:lpstr>
      <vt:lpstr>Wingdings</vt:lpstr>
      <vt:lpstr>Calibri</vt:lpstr>
      <vt:lpstr>等线</vt:lpstr>
      <vt:lpstr>微软雅黑</vt:lpstr>
      <vt:lpstr>Segoe UI</vt:lpstr>
      <vt:lpstr>Segoe UI Light</vt:lpstr>
      <vt:lpstr>Impact</vt:lpstr>
      <vt:lpstr>Arial Unicode MS</vt:lpstr>
      <vt:lpstr>Century Gothic</vt:lpstr>
      <vt:lpstr>Office 主题​​</vt:lpstr>
      <vt:lpstr>1_OfficePLUS</vt:lpstr>
      <vt:lpstr>1_Office 主题​​</vt:lpstr>
      <vt:lpstr>2_Office 主题​​</vt:lpstr>
      <vt:lpstr>3_Office 主题​​</vt:lpstr>
      <vt:lpstr>4_Office 主题​​</vt:lpstr>
      <vt:lpstr>5_Office 主题​​</vt:lpstr>
      <vt:lpstr>牙科医院管理系统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一 李</dc:creator>
  <cp:lastModifiedBy>从琳开始</cp:lastModifiedBy>
  <cp:revision>109</cp:revision>
  <dcterms:created xsi:type="dcterms:W3CDTF">2019-01-23T14:14:00Z</dcterms:created>
  <dcterms:modified xsi:type="dcterms:W3CDTF">2022-06-18T04:42:40Z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2019-04-13T04:31:50.2944312Z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7b149082-93e1-4519-a220-b561cf239821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  <property fmtid="{D5CDD505-2E9C-101B-9397-08002B2CF9AE}" pid="11" name="ICV">
    <vt:lpwstr>61CD1E1CEBCB44D1812356159E055EC7</vt:lpwstr>
  </property>
  <property fmtid="{D5CDD505-2E9C-101B-9397-08002B2CF9AE}" pid="12" name="KSOProductBuildVer">
    <vt:lpwstr>2052-11.1.0.11744</vt:lpwstr>
  </property>
</Properties>
</file>